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sigs" ContentType="application/vnd.openxmlformats-package.digital-signature-origin"/>
  <Default Extension="xlsx" ContentType="application/vnd.openxmlformats-officedocument.spreadsheetml.sheet"/>
  <Override PartName="/ppt/diagrams/data1.xml" ContentType="application/vnd.openxmlformats-officedocument.drawingml.diagramData+xml"/>
  <Override PartName="/ppt/diagrams/data4.xml" ContentType="application/vnd.openxmlformats-officedocument.drawingml.diagramData+xml"/>
  <Override PartName="/ppt/diagrams/data3.xml" ContentType="application/vnd.openxmlformats-officedocument.drawingml.diagramData+xml"/>
  <Override PartName="/ppt/drawings/drawing1.xml" ContentType="application/vnd.openxmlformats-officedocument.drawingml.chartshapes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52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53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diagrams/quickStyle4.xml" ContentType="application/vnd.openxmlformats-officedocument.drawingml.diagramStyle+xml"/>
  <Override PartName="/ppt/diagrams/drawing4.xml" ContentType="application/vnd.ms-office.drawingml.diagramDrawing+xml"/>
  <Override PartName="/ppt/diagrams/colors4.xml" ContentType="application/vnd.openxmlformats-officedocument.drawingml.diagramColors+xml"/>
  <Override PartName="/ppt/diagrams/layout4.xml" ContentType="application/vnd.openxmlformats-officedocument.drawingml.diagramLayout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1.xml" ContentType="application/vnd.openxmlformats-officedocument.them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_xmlsignatures/sig1.xml" ContentType="application/vnd.openxmlformats-package.digital-signature-xmlsignatur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package/2006/relationships/digital-signature/origin" Target="_xmlsignatures/origin.sigs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"/>
  </p:sldMasterIdLst>
  <p:notesMasterIdLst>
    <p:notesMasterId r:id="rId56"/>
  </p:notesMasterIdLst>
  <p:sldIdLst>
    <p:sldId id="256" r:id="rId3"/>
    <p:sldId id="257" r:id="rId4"/>
    <p:sldId id="258" r:id="rId5"/>
    <p:sldId id="260" r:id="rId6"/>
    <p:sldId id="259" r:id="rId7"/>
    <p:sldId id="337" r:id="rId8"/>
    <p:sldId id="283" r:id="rId9"/>
    <p:sldId id="335" r:id="rId10"/>
    <p:sldId id="262" r:id="rId11"/>
    <p:sldId id="263" r:id="rId12"/>
    <p:sldId id="264" r:id="rId13"/>
    <p:sldId id="274" r:id="rId14"/>
    <p:sldId id="267" r:id="rId15"/>
    <p:sldId id="334" r:id="rId16"/>
    <p:sldId id="285" r:id="rId17"/>
    <p:sldId id="286" r:id="rId18"/>
    <p:sldId id="273" r:id="rId19"/>
    <p:sldId id="277" r:id="rId20"/>
    <p:sldId id="280" r:id="rId21"/>
    <p:sldId id="339" r:id="rId22"/>
    <p:sldId id="284" r:id="rId23"/>
    <p:sldId id="340" r:id="rId24"/>
    <p:sldId id="341" r:id="rId25"/>
    <p:sldId id="343" r:id="rId26"/>
    <p:sldId id="299" r:id="rId27"/>
    <p:sldId id="342" r:id="rId28"/>
    <p:sldId id="344" r:id="rId29"/>
    <p:sldId id="309" r:id="rId30"/>
    <p:sldId id="346" r:id="rId31"/>
    <p:sldId id="345" r:id="rId32"/>
    <p:sldId id="347" r:id="rId33"/>
    <p:sldId id="354" r:id="rId34"/>
    <p:sldId id="348" r:id="rId35"/>
    <p:sldId id="306" r:id="rId36"/>
    <p:sldId id="353" r:id="rId37"/>
    <p:sldId id="352" r:id="rId38"/>
    <p:sldId id="322" r:id="rId39"/>
    <p:sldId id="296" r:id="rId40"/>
    <p:sldId id="300" r:id="rId41"/>
    <p:sldId id="311" r:id="rId42"/>
    <p:sldId id="349" r:id="rId43"/>
    <p:sldId id="313" r:id="rId44"/>
    <p:sldId id="303" r:id="rId45"/>
    <p:sldId id="314" r:id="rId46"/>
    <p:sldId id="320" r:id="rId47"/>
    <p:sldId id="312" r:id="rId48"/>
    <p:sldId id="356" r:id="rId49"/>
    <p:sldId id="358" r:id="rId50"/>
    <p:sldId id="359" r:id="rId51"/>
    <p:sldId id="332" r:id="rId52"/>
    <p:sldId id="321" r:id="rId53"/>
    <p:sldId id="350" r:id="rId54"/>
    <p:sldId id="355" r:id="rId55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15" autoAdjust="0"/>
    <p:restoredTop sz="86441" autoAdjust="0"/>
  </p:normalViewPr>
  <p:slideViewPr>
    <p:cSldViewPr>
      <p:cViewPr varScale="1">
        <p:scale>
          <a:sx n="74" d="100"/>
          <a:sy n="74" d="100"/>
        </p:scale>
        <p:origin x="-7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IPv6への移行を検討していますか(N=248)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全社で既に移行いている(0.7%)</c:v>
                </c:pt>
                <c:pt idx="1">
                  <c:v>一部で既に移行している(0.7%)</c:v>
                </c:pt>
                <c:pt idx="2">
                  <c:v>移行を検討している(11.6%)</c:v>
                </c:pt>
                <c:pt idx="3">
                  <c:v>検討していない(87.0%)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0.70000000000000062</c:v>
                </c:pt>
                <c:pt idx="1">
                  <c:v>0.70000000000000062</c:v>
                </c:pt>
                <c:pt idx="2">
                  <c:v>11.6</c:v>
                </c:pt>
                <c:pt idx="3">
                  <c:v>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ja-JP"/>
    </a:p>
  </c:txPr>
  <c:externalData r:id="rId1">
    <c:autoUpdate val="1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37263F-A44F-4358-9940-F2EFA00FE392}" type="doc">
      <dgm:prSet loTypeId="urn:microsoft.com/office/officeart/2005/8/layout/list1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4A9F2D49-4ADB-405E-AFB1-E3A65607A65B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altLang="en-US" dirty="0" err="1" smtClean="0"/>
            <a:t>って</a:t>
          </a:r>
          <a:r>
            <a:rPr kumimoji="1" lang="ja-JP" altLang="en-US" dirty="0" smtClean="0"/>
            <a:t>何</a:t>
          </a:r>
          <a:r>
            <a:rPr kumimoji="1" lang="en-US" altLang="ja-JP" dirty="0" smtClean="0"/>
            <a:t>?</a:t>
          </a:r>
          <a:endParaRPr kumimoji="1" lang="en-US" dirty="0"/>
        </a:p>
      </dgm:t>
    </dgm:pt>
    <dgm:pt modelId="{944D13F0-6DE6-4F73-9BE1-0DDE293D4D27}" type="par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4CA27481-2EF9-476C-9125-9D4D89D562EC}" type="sib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704A8754-DE13-467D-A125-D18B03794DE9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の概要と現状</a:t>
          </a:r>
          <a:endParaRPr lang="ja-JP" dirty="0"/>
        </a:p>
      </dgm:t>
    </dgm:pt>
    <dgm:pt modelId="{0AF85419-B8E0-4A12-A200-11B40D7136AE}" type="par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4CFD78C5-13CF-43D2-A7E9-83451FB270C2}" type="sib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7B8B95A6-AEB2-4479-8818-DB1D99C13763}">
      <dgm:prSet/>
      <dgm:spPr/>
      <dgm:t>
        <a:bodyPr/>
        <a:lstStyle/>
        <a:p>
          <a:pPr rtl="0"/>
          <a:r>
            <a:rPr lang="en-US" altLang="ja-JP" dirty="0" smtClean="0"/>
            <a:t>Windows</a:t>
          </a:r>
          <a:r>
            <a:rPr lang="ja-JP" altLang="en-US" dirty="0" smtClean="0"/>
            <a:t>で使う</a:t>
          </a:r>
          <a:r>
            <a:rPr lang="en-US" altLang="ja-JP" dirty="0" smtClean="0"/>
            <a:t>IPv6</a:t>
          </a:r>
          <a:endParaRPr lang="ja-JP" dirty="0"/>
        </a:p>
      </dgm:t>
    </dgm:pt>
    <dgm:pt modelId="{6DCDE6A5-A2E1-452C-8FFF-785AA8538FA8}" type="par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CF70002A-1D6D-4E44-AEE1-19C0DC4C5CBD}" type="sib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933C8253-C410-4248-B73E-C80FDCABDE23}">
      <dgm:prSet/>
      <dgm:spPr/>
      <dgm:t>
        <a:bodyPr/>
        <a:lstStyle/>
        <a:p>
          <a:pPr rtl="0"/>
          <a:r>
            <a:rPr kumimoji="1" lang="ja-JP" altLang="en-US" dirty="0" smtClean="0"/>
            <a:t>ビデオ作ってきました</a:t>
          </a:r>
          <a:endParaRPr lang="ja-JP" dirty="0"/>
        </a:p>
      </dgm:t>
    </dgm:pt>
    <dgm:pt modelId="{E8D7A1E9-7BEA-4081-BCF1-2DE2171FACD8}" type="par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2D8286D-CF23-451D-AD68-4F4AEEC770DD}" type="sib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A27B23E-69B4-4E65-AA84-7D3E393153A2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を使う</a:t>
          </a:r>
          <a:r>
            <a:rPr kumimoji="1" lang="ja-JP" altLang="en-US" dirty="0" smtClean="0"/>
            <a:t>ための基礎知識</a:t>
          </a:r>
          <a:endParaRPr lang="ja-JP" dirty="0"/>
        </a:p>
      </dgm:t>
    </dgm:pt>
    <dgm:pt modelId="{00798F2D-0BDE-4467-9DDE-40621019D967}" type="par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5353764B-EEF2-40BF-B655-5F80B2919635}" type="sib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1700C757-F17C-45BB-A660-8766022D83B3}">
      <dgm:prSet/>
      <dgm:spPr/>
      <dgm:t>
        <a:bodyPr/>
        <a:lstStyle/>
        <a:p>
          <a:pPr rtl="0"/>
          <a:r>
            <a:rPr kumimoji="1" lang="ja-JP" altLang="en-US" dirty="0" smtClean="0"/>
            <a:t>実践のための</a:t>
          </a:r>
          <a:r>
            <a:rPr kumimoji="1" lang="en-US" dirty="0" smtClean="0"/>
            <a:t>IPv6</a:t>
          </a:r>
          <a:r>
            <a:rPr kumimoji="1" lang="ja-JP" dirty="0" smtClean="0"/>
            <a:t>基礎知識</a:t>
          </a:r>
          <a:endParaRPr kumimoji="1" lang="ja-JP" dirty="0"/>
        </a:p>
      </dgm:t>
    </dgm:pt>
    <dgm:pt modelId="{93715CB3-2EE1-465E-9ED6-727C66695DFD}" type="par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FF2CD6B9-771D-4B03-BDCE-9603244D75FA}" type="sib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42506F3E-0B76-42E7-AB4B-114C3EAB4E18}" type="pres">
      <dgm:prSet presAssocID="{5537263F-A44F-4358-9940-F2EFA00FE3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6B36756F-3C82-48C2-B0C5-3659A4B69848}" type="pres">
      <dgm:prSet presAssocID="{4A9F2D49-4ADB-405E-AFB1-E3A65607A65B}" presName="parentLin" presStyleCnt="0"/>
      <dgm:spPr/>
    </dgm:pt>
    <dgm:pt modelId="{1D18B326-63D9-458A-88C8-4234C6A34790}" type="pres">
      <dgm:prSet presAssocID="{4A9F2D49-4ADB-405E-AFB1-E3A65607A65B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315D75F-32F2-4B86-B0BA-0B3D0A9A614E}" type="pres">
      <dgm:prSet presAssocID="{4A9F2D49-4ADB-405E-AFB1-E3A65607A65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BD7E49F-016B-4242-BCB3-766F1926E7D4}" type="pres">
      <dgm:prSet presAssocID="{4A9F2D49-4ADB-405E-AFB1-E3A65607A65B}" presName="negativeSpace" presStyleCnt="0"/>
      <dgm:spPr/>
    </dgm:pt>
    <dgm:pt modelId="{40E905FE-2CA2-4029-9559-2156BE9583B8}" type="pres">
      <dgm:prSet presAssocID="{4A9F2D49-4ADB-405E-AFB1-E3A65607A65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736996F-9439-4AB2-9508-16532CB65172}" type="pres">
      <dgm:prSet presAssocID="{4CA27481-2EF9-476C-9125-9D4D89D562EC}" presName="spaceBetweenRectangles" presStyleCnt="0"/>
      <dgm:spPr/>
    </dgm:pt>
    <dgm:pt modelId="{30C1EA33-A497-48CE-A840-FE07F7D1A041}" type="pres">
      <dgm:prSet presAssocID="{7B8B95A6-AEB2-4479-8818-DB1D99C13763}" presName="parentLin" presStyleCnt="0"/>
      <dgm:spPr/>
    </dgm:pt>
    <dgm:pt modelId="{62E90378-45E7-4921-9DB5-A20B306E54BF}" type="pres">
      <dgm:prSet presAssocID="{7B8B95A6-AEB2-4479-8818-DB1D99C13763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CC17F6B2-A241-4045-9039-F3429D64EDA8}" type="pres">
      <dgm:prSet presAssocID="{7B8B95A6-AEB2-4479-8818-DB1D99C1376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19CB27-09E7-459D-BAB7-76BABF789ADF}" type="pres">
      <dgm:prSet presAssocID="{7B8B95A6-AEB2-4479-8818-DB1D99C13763}" presName="negativeSpace" presStyleCnt="0"/>
      <dgm:spPr/>
    </dgm:pt>
    <dgm:pt modelId="{88E07712-0D64-45CA-A61C-D85ADDE4790E}" type="pres">
      <dgm:prSet presAssocID="{7B8B95A6-AEB2-4479-8818-DB1D99C1376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93CA42-52DD-4827-ABAA-89C0625EA718}" type="pres">
      <dgm:prSet presAssocID="{CF70002A-1D6D-4E44-AEE1-19C0DC4C5CBD}" presName="spaceBetweenRectangles" presStyleCnt="0"/>
      <dgm:spPr/>
    </dgm:pt>
    <dgm:pt modelId="{ECDCB413-3093-4629-A0F0-F8272A089039}" type="pres">
      <dgm:prSet presAssocID="{AA27B23E-69B4-4E65-AA84-7D3E393153A2}" presName="parentLin" presStyleCnt="0"/>
      <dgm:spPr/>
    </dgm:pt>
    <dgm:pt modelId="{97E8A4F4-B6C5-4014-89BB-65085D8C911D}" type="pres">
      <dgm:prSet presAssocID="{AA27B23E-69B4-4E65-AA84-7D3E393153A2}" presName="parentLeftMargin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6BBD1E0C-2F36-4E43-ABFD-4504A58D07EA}" type="pres">
      <dgm:prSet presAssocID="{AA27B23E-69B4-4E65-AA84-7D3E393153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CA472D8-D265-438D-AF89-7AF7EB49352A}" type="pres">
      <dgm:prSet presAssocID="{AA27B23E-69B4-4E65-AA84-7D3E393153A2}" presName="negativeSpace" presStyleCnt="0"/>
      <dgm:spPr/>
    </dgm:pt>
    <dgm:pt modelId="{17B065AF-A4A9-478A-AEA8-0F5BAA341B9C}" type="pres">
      <dgm:prSet presAssocID="{AA27B23E-69B4-4E65-AA84-7D3E393153A2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2BF24898-39C4-44F2-A072-7EBEFF33EEF2}" type="presOf" srcId="{AA27B23E-69B4-4E65-AA84-7D3E393153A2}" destId="{6BBD1E0C-2F36-4E43-ABFD-4504A58D07EA}" srcOrd="1" destOrd="0" presId="urn:microsoft.com/office/officeart/2005/8/layout/list1"/>
    <dgm:cxn modelId="{8A4AE8F3-32E6-4CAE-868C-055CD6AC8DE3}" srcId="{AA27B23E-69B4-4E65-AA84-7D3E393153A2}" destId="{1700C757-F17C-45BB-A660-8766022D83B3}" srcOrd="0" destOrd="0" parTransId="{93715CB3-2EE1-465E-9ED6-727C66695DFD}" sibTransId="{FF2CD6B9-771D-4B03-BDCE-9603244D75FA}"/>
    <dgm:cxn modelId="{5EFF6836-D285-4C7C-8DA7-356AED421700}" type="presOf" srcId="{933C8253-C410-4248-B73E-C80FDCABDE23}" destId="{88E07712-0D64-45CA-A61C-D85ADDE4790E}" srcOrd="0" destOrd="0" presId="urn:microsoft.com/office/officeart/2005/8/layout/list1"/>
    <dgm:cxn modelId="{4217FB4E-DBB5-4224-A625-B12BA16E612B}" srcId="{5537263F-A44F-4358-9940-F2EFA00FE392}" destId="{AA27B23E-69B4-4E65-AA84-7D3E393153A2}" srcOrd="2" destOrd="0" parTransId="{00798F2D-0BDE-4467-9DDE-40621019D967}" sibTransId="{5353764B-EEF2-40BF-B655-5F80B2919635}"/>
    <dgm:cxn modelId="{A2B903AD-DCC3-4890-90EC-DE5BB2620F1E}" type="presOf" srcId="{5537263F-A44F-4358-9940-F2EFA00FE392}" destId="{42506F3E-0B76-42E7-AB4B-114C3EAB4E18}" srcOrd="0" destOrd="0" presId="urn:microsoft.com/office/officeart/2005/8/layout/list1"/>
    <dgm:cxn modelId="{838E22D8-48EF-4C1E-9409-234946D27D9D}" type="presOf" srcId="{704A8754-DE13-467D-A125-D18B03794DE9}" destId="{40E905FE-2CA2-4029-9559-2156BE9583B8}" srcOrd="0" destOrd="0" presId="urn:microsoft.com/office/officeart/2005/8/layout/list1"/>
    <dgm:cxn modelId="{C9F12259-C8D4-4E64-B181-6F610B9A590D}" type="presOf" srcId="{7B8B95A6-AEB2-4479-8818-DB1D99C13763}" destId="{62E90378-45E7-4921-9DB5-A20B306E54BF}" srcOrd="0" destOrd="0" presId="urn:microsoft.com/office/officeart/2005/8/layout/list1"/>
    <dgm:cxn modelId="{C283E2AA-CC3B-4F5C-9825-EBE4965DD4A5}" type="presOf" srcId="{AA27B23E-69B4-4E65-AA84-7D3E393153A2}" destId="{97E8A4F4-B6C5-4014-89BB-65085D8C911D}" srcOrd="0" destOrd="0" presId="urn:microsoft.com/office/officeart/2005/8/layout/list1"/>
    <dgm:cxn modelId="{61CC7D11-48C3-404E-97CA-6421EB91C0DB}" srcId="{7B8B95A6-AEB2-4479-8818-DB1D99C13763}" destId="{933C8253-C410-4248-B73E-C80FDCABDE23}" srcOrd="0" destOrd="0" parTransId="{E8D7A1E9-7BEA-4081-BCF1-2DE2171FACD8}" sibTransId="{A2D8286D-CF23-451D-AD68-4F4AEEC770DD}"/>
    <dgm:cxn modelId="{01FA51E0-DD5D-46C8-86F0-0450C56112D7}" srcId="{5537263F-A44F-4358-9940-F2EFA00FE392}" destId="{4A9F2D49-4ADB-405E-AFB1-E3A65607A65B}" srcOrd="0" destOrd="0" parTransId="{944D13F0-6DE6-4F73-9BE1-0DDE293D4D27}" sibTransId="{4CA27481-2EF9-476C-9125-9D4D89D562EC}"/>
    <dgm:cxn modelId="{3FBA13B1-3744-418C-B6D9-203F54E63479}" type="presOf" srcId="{4A9F2D49-4ADB-405E-AFB1-E3A65607A65B}" destId="{3315D75F-32F2-4B86-B0BA-0B3D0A9A614E}" srcOrd="1" destOrd="0" presId="urn:microsoft.com/office/officeart/2005/8/layout/list1"/>
    <dgm:cxn modelId="{60C27840-7F08-447C-B0C6-464C934BBA72}" type="presOf" srcId="{7B8B95A6-AEB2-4479-8818-DB1D99C13763}" destId="{CC17F6B2-A241-4045-9039-F3429D64EDA8}" srcOrd="1" destOrd="0" presId="urn:microsoft.com/office/officeart/2005/8/layout/list1"/>
    <dgm:cxn modelId="{70F0DA8C-1337-4974-A0E9-7BDD60DC5F9A}" type="presOf" srcId="{4A9F2D49-4ADB-405E-AFB1-E3A65607A65B}" destId="{1D18B326-63D9-458A-88C8-4234C6A34790}" srcOrd="0" destOrd="0" presId="urn:microsoft.com/office/officeart/2005/8/layout/list1"/>
    <dgm:cxn modelId="{ECFEED38-8361-42FE-8822-E036F8A6657A}" type="presOf" srcId="{1700C757-F17C-45BB-A660-8766022D83B3}" destId="{17B065AF-A4A9-478A-AEA8-0F5BAA341B9C}" srcOrd="0" destOrd="0" presId="urn:microsoft.com/office/officeart/2005/8/layout/list1"/>
    <dgm:cxn modelId="{E0A814F4-CE55-4199-BF66-119CC08D872C}" srcId="{4A9F2D49-4ADB-405E-AFB1-E3A65607A65B}" destId="{704A8754-DE13-467D-A125-D18B03794DE9}" srcOrd="0" destOrd="0" parTransId="{0AF85419-B8E0-4A12-A200-11B40D7136AE}" sibTransId="{4CFD78C5-13CF-43D2-A7E9-83451FB270C2}"/>
    <dgm:cxn modelId="{C009D367-5D46-43EF-BDD0-0C68CF6CB31F}" srcId="{5537263F-A44F-4358-9940-F2EFA00FE392}" destId="{7B8B95A6-AEB2-4479-8818-DB1D99C13763}" srcOrd="1" destOrd="0" parTransId="{6DCDE6A5-A2E1-452C-8FFF-785AA8538FA8}" sibTransId="{CF70002A-1D6D-4E44-AEE1-19C0DC4C5CBD}"/>
    <dgm:cxn modelId="{9E3A373A-0B64-4F4C-BDD9-B6EE17233A3F}" type="presParOf" srcId="{42506F3E-0B76-42E7-AB4B-114C3EAB4E18}" destId="{6B36756F-3C82-48C2-B0C5-3659A4B69848}" srcOrd="0" destOrd="0" presId="urn:microsoft.com/office/officeart/2005/8/layout/list1"/>
    <dgm:cxn modelId="{F15BB52A-37A9-4D5C-853F-C6EF98C0AEE9}" type="presParOf" srcId="{6B36756F-3C82-48C2-B0C5-3659A4B69848}" destId="{1D18B326-63D9-458A-88C8-4234C6A34790}" srcOrd="0" destOrd="0" presId="urn:microsoft.com/office/officeart/2005/8/layout/list1"/>
    <dgm:cxn modelId="{F6E6136D-2965-4A35-9C2B-CD577B0B1BF1}" type="presParOf" srcId="{6B36756F-3C82-48C2-B0C5-3659A4B69848}" destId="{3315D75F-32F2-4B86-B0BA-0B3D0A9A614E}" srcOrd="1" destOrd="0" presId="urn:microsoft.com/office/officeart/2005/8/layout/list1"/>
    <dgm:cxn modelId="{8FC4443A-8C0B-4554-B570-AB795E6BE82B}" type="presParOf" srcId="{42506F3E-0B76-42E7-AB4B-114C3EAB4E18}" destId="{7BD7E49F-016B-4242-BCB3-766F1926E7D4}" srcOrd="1" destOrd="0" presId="urn:microsoft.com/office/officeart/2005/8/layout/list1"/>
    <dgm:cxn modelId="{24CB41BC-B514-489F-A91A-F378E94EBA72}" type="presParOf" srcId="{42506F3E-0B76-42E7-AB4B-114C3EAB4E18}" destId="{40E905FE-2CA2-4029-9559-2156BE9583B8}" srcOrd="2" destOrd="0" presId="urn:microsoft.com/office/officeart/2005/8/layout/list1"/>
    <dgm:cxn modelId="{A21D03D1-CF4E-458E-A332-DE0B293FBD90}" type="presParOf" srcId="{42506F3E-0B76-42E7-AB4B-114C3EAB4E18}" destId="{D736996F-9439-4AB2-9508-16532CB65172}" srcOrd="3" destOrd="0" presId="urn:microsoft.com/office/officeart/2005/8/layout/list1"/>
    <dgm:cxn modelId="{99086C0B-D402-4B7E-B884-0878AD25FF01}" type="presParOf" srcId="{42506F3E-0B76-42E7-AB4B-114C3EAB4E18}" destId="{30C1EA33-A497-48CE-A840-FE07F7D1A041}" srcOrd="4" destOrd="0" presId="urn:microsoft.com/office/officeart/2005/8/layout/list1"/>
    <dgm:cxn modelId="{1C15C781-79E2-4446-82D1-B6FD927B0B74}" type="presParOf" srcId="{30C1EA33-A497-48CE-A840-FE07F7D1A041}" destId="{62E90378-45E7-4921-9DB5-A20B306E54BF}" srcOrd="0" destOrd="0" presId="urn:microsoft.com/office/officeart/2005/8/layout/list1"/>
    <dgm:cxn modelId="{A365412E-A974-4E79-851E-892C91FC93E5}" type="presParOf" srcId="{30C1EA33-A497-48CE-A840-FE07F7D1A041}" destId="{CC17F6B2-A241-4045-9039-F3429D64EDA8}" srcOrd="1" destOrd="0" presId="urn:microsoft.com/office/officeart/2005/8/layout/list1"/>
    <dgm:cxn modelId="{B229EEB9-0FB4-4573-A1CD-C1568BA2FBDA}" type="presParOf" srcId="{42506F3E-0B76-42E7-AB4B-114C3EAB4E18}" destId="{2B19CB27-09E7-459D-BAB7-76BABF789ADF}" srcOrd="5" destOrd="0" presId="urn:microsoft.com/office/officeart/2005/8/layout/list1"/>
    <dgm:cxn modelId="{157A1848-2CFB-42B7-AB7D-72808507F007}" type="presParOf" srcId="{42506F3E-0B76-42E7-AB4B-114C3EAB4E18}" destId="{88E07712-0D64-45CA-A61C-D85ADDE4790E}" srcOrd="6" destOrd="0" presId="urn:microsoft.com/office/officeart/2005/8/layout/list1"/>
    <dgm:cxn modelId="{D27C1FB0-0002-4F96-908B-1FD50E4E1522}" type="presParOf" srcId="{42506F3E-0B76-42E7-AB4B-114C3EAB4E18}" destId="{E493CA42-52DD-4827-ABAA-89C0625EA718}" srcOrd="7" destOrd="0" presId="urn:microsoft.com/office/officeart/2005/8/layout/list1"/>
    <dgm:cxn modelId="{4DC2B220-4D04-46E5-BBA0-F7E0F248BA63}" type="presParOf" srcId="{42506F3E-0B76-42E7-AB4B-114C3EAB4E18}" destId="{ECDCB413-3093-4629-A0F0-F8272A089039}" srcOrd="8" destOrd="0" presId="urn:microsoft.com/office/officeart/2005/8/layout/list1"/>
    <dgm:cxn modelId="{EDD644DD-1357-4BF2-81C0-7CD78B129FEA}" type="presParOf" srcId="{ECDCB413-3093-4629-A0F0-F8272A089039}" destId="{97E8A4F4-B6C5-4014-89BB-65085D8C911D}" srcOrd="0" destOrd="0" presId="urn:microsoft.com/office/officeart/2005/8/layout/list1"/>
    <dgm:cxn modelId="{4E928033-34A4-4AC1-A594-F84A979010BF}" type="presParOf" srcId="{ECDCB413-3093-4629-A0F0-F8272A089039}" destId="{6BBD1E0C-2F36-4E43-ABFD-4504A58D07EA}" srcOrd="1" destOrd="0" presId="urn:microsoft.com/office/officeart/2005/8/layout/list1"/>
    <dgm:cxn modelId="{239E29F1-081D-4F23-B496-F972E87B7DE5}" type="presParOf" srcId="{42506F3E-0B76-42E7-AB4B-114C3EAB4E18}" destId="{2CA472D8-D265-438D-AF89-7AF7EB49352A}" srcOrd="9" destOrd="0" presId="urn:microsoft.com/office/officeart/2005/8/layout/list1"/>
    <dgm:cxn modelId="{B451B4B8-6CE8-4878-9D6C-DDEB028AC55A}" type="presParOf" srcId="{42506F3E-0B76-42E7-AB4B-114C3EAB4E18}" destId="{17B065AF-A4A9-478A-AEA8-0F5BAA341B9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537263F-A44F-4358-9940-F2EFA00FE392}" type="doc">
      <dgm:prSet loTypeId="urn:microsoft.com/office/officeart/2005/8/layout/list1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4A9F2D49-4ADB-405E-AFB1-E3A65607A65B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altLang="en-US" dirty="0" err="1" smtClean="0"/>
            <a:t>って</a:t>
          </a:r>
          <a:r>
            <a:rPr kumimoji="1" lang="ja-JP" altLang="en-US" dirty="0" smtClean="0"/>
            <a:t>何</a:t>
          </a:r>
          <a:r>
            <a:rPr kumimoji="1" lang="en-US" altLang="ja-JP" dirty="0" smtClean="0"/>
            <a:t>?</a:t>
          </a:r>
          <a:endParaRPr kumimoji="1" lang="en-US" dirty="0"/>
        </a:p>
      </dgm:t>
    </dgm:pt>
    <dgm:pt modelId="{944D13F0-6DE6-4F73-9BE1-0DDE293D4D27}" type="par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4CA27481-2EF9-476C-9125-9D4D89D562EC}" type="sib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704A8754-DE13-467D-A125-D18B03794DE9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の概要と現状</a:t>
          </a:r>
          <a:endParaRPr lang="ja-JP" dirty="0"/>
        </a:p>
      </dgm:t>
    </dgm:pt>
    <dgm:pt modelId="{0AF85419-B8E0-4A12-A200-11B40D7136AE}" type="par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4CFD78C5-13CF-43D2-A7E9-83451FB270C2}" type="sib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7B8B95A6-AEB2-4479-8818-DB1D99C13763}">
      <dgm:prSet/>
      <dgm:spPr/>
      <dgm:t>
        <a:bodyPr/>
        <a:lstStyle/>
        <a:p>
          <a:pPr rtl="0"/>
          <a:r>
            <a:rPr lang="en-US" altLang="ja-JP" dirty="0" smtClean="0"/>
            <a:t>Windows</a:t>
          </a:r>
          <a:r>
            <a:rPr lang="ja-JP" altLang="en-US" dirty="0" smtClean="0"/>
            <a:t>で使う</a:t>
          </a:r>
          <a:r>
            <a:rPr lang="en-US" altLang="ja-JP" dirty="0" smtClean="0"/>
            <a:t>IPv6</a:t>
          </a:r>
          <a:endParaRPr lang="ja-JP" dirty="0"/>
        </a:p>
      </dgm:t>
    </dgm:pt>
    <dgm:pt modelId="{6DCDE6A5-A2E1-452C-8FFF-785AA8538FA8}" type="par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CF70002A-1D6D-4E44-AEE1-19C0DC4C5CBD}" type="sib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933C8253-C410-4248-B73E-C80FDCABDE23}">
      <dgm:prSet/>
      <dgm:spPr/>
      <dgm:t>
        <a:bodyPr/>
        <a:lstStyle/>
        <a:p>
          <a:pPr rtl="0"/>
          <a:r>
            <a:rPr kumimoji="1" lang="ja-JP" altLang="en-US" dirty="0" smtClean="0"/>
            <a:t>ビデオ作ってきました</a:t>
          </a:r>
          <a:endParaRPr lang="ja-JP" dirty="0"/>
        </a:p>
      </dgm:t>
    </dgm:pt>
    <dgm:pt modelId="{E8D7A1E9-7BEA-4081-BCF1-2DE2171FACD8}" type="par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2D8286D-CF23-451D-AD68-4F4AEEC770DD}" type="sib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A27B23E-69B4-4E65-AA84-7D3E393153A2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を使う</a:t>
          </a:r>
          <a:r>
            <a:rPr kumimoji="1" lang="ja-JP" altLang="en-US" dirty="0" smtClean="0"/>
            <a:t>ための基礎知識</a:t>
          </a:r>
          <a:endParaRPr lang="ja-JP" dirty="0"/>
        </a:p>
      </dgm:t>
    </dgm:pt>
    <dgm:pt modelId="{00798F2D-0BDE-4467-9DDE-40621019D967}" type="par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5353764B-EEF2-40BF-B655-5F80B2919635}" type="sib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1700C757-F17C-45BB-A660-8766022D83B3}">
      <dgm:prSet/>
      <dgm:spPr/>
      <dgm:t>
        <a:bodyPr/>
        <a:lstStyle/>
        <a:p>
          <a:pPr rtl="0"/>
          <a:r>
            <a:rPr kumimoji="1" lang="ja-JP" altLang="en-US" dirty="0" smtClean="0"/>
            <a:t>実践のための</a:t>
          </a:r>
          <a:r>
            <a:rPr kumimoji="1" lang="en-US" dirty="0" smtClean="0"/>
            <a:t>IPv6</a:t>
          </a:r>
          <a:r>
            <a:rPr kumimoji="1" lang="ja-JP" dirty="0" smtClean="0"/>
            <a:t>基礎知識</a:t>
          </a:r>
          <a:endParaRPr kumimoji="1" lang="ja-JP" dirty="0"/>
        </a:p>
      </dgm:t>
    </dgm:pt>
    <dgm:pt modelId="{93715CB3-2EE1-465E-9ED6-727C66695DFD}" type="par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FF2CD6B9-771D-4B03-BDCE-9603244D75FA}" type="sib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42506F3E-0B76-42E7-AB4B-114C3EAB4E18}" type="pres">
      <dgm:prSet presAssocID="{5537263F-A44F-4358-9940-F2EFA00FE3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6B36756F-3C82-48C2-B0C5-3659A4B69848}" type="pres">
      <dgm:prSet presAssocID="{4A9F2D49-4ADB-405E-AFB1-E3A65607A65B}" presName="parentLin" presStyleCnt="0"/>
      <dgm:spPr/>
    </dgm:pt>
    <dgm:pt modelId="{1D18B326-63D9-458A-88C8-4234C6A34790}" type="pres">
      <dgm:prSet presAssocID="{4A9F2D49-4ADB-405E-AFB1-E3A65607A65B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315D75F-32F2-4B86-B0BA-0B3D0A9A614E}" type="pres">
      <dgm:prSet presAssocID="{4A9F2D49-4ADB-405E-AFB1-E3A65607A65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BD7E49F-016B-4242-BCB3-766F1926E7D4}" type="pres">
      <dgm:prSet presAssocID="{4A9F2D49-4ADB-405E-AFB1-E3A65607A65B}" presName="negativeSpace" presStyleCnt="0"/>
      <dgm:spPr/>
    </dgm:pt>
    <dgm:pt modelId="{40E905FE-2CA2-4029-9559-2156BE9583B8}" type="pres">
      <dgm:prSet presAssocID="{4A9F2D49-4ADB-405E-AFB1-E3A65607A65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736996F-9439-4AB2-9508-16532CB65172}" type="pres">
      <dgm:prSet presAssocID="{4CA27481-2EF9-476C-9125-9D4D89D562EC}" presName="spaceBetweenRectangles" presStyleCnt="0"/>
      <dgm:spPr/>
    </dgm:pt>
    <dgm:pt modelId="{30C1EA33-A497-48CE-A840-FE07F7D1A041}" type="pres">
      <dgm:prSet presAssocID="{7B8B95A6-AEB2-4479-8818-DB1D99C13763}" presName="parentLin" presStyleCnt="0"/>
      <dgm:spPr/>
    </dgm:pt>
    <dgm:pt modelId="{62E90378-45E7-4921-9DB5-A20B306E54BF}" type="pres">
      <dgm:prSet presAssocID="{7B8B95A6-AEB2-4479-8818-DB1D99C13763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CC17F6B2-A241-4045-9039-F3429D64EDA8}" type="pres">
      <dgm:prSet presAssocID="{7B8B95A6-AEB2-4479-8818-DB1D99C1376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19CB27-09E7-459D-BAB7-76BABF789ADF}" type="pres">
      <dgm:prSet presAssocID="{7B8B95A6-AEB2-4479-8818-DB1D99C13763}" presName="negativeSpace" presStyleCnt="0"/>
      <dgm:spPr/>
    </dgm:pt>
    <dgm:pt modelId="{88E07712-0D64-45CA-A61C-D85ADDE4790E}" type="pres">
      <dgm:prSet presAssocID="{7B8B95A6-AEB2-4479-8818-DB1D99C1376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93CA42-52DD-4827-ABAA-89C0625EA718}" type="pres">
      <dgm:prSet presAssocID="{CF70002A-1D6D-4E44-AEE1-19C0DC4C5CBD}" presName="spaceBetweenRectangles" presStyleCnt="0"/>
      <dgm:spPr/>
    </dgm:pt>
    <dgm:pt modelId="{ECDCB413-3093-4629-A0F0-F8272A089039}" type="pres">
      <dgm:prSet presAssocID="{AA27B23E-69B4-4E65-AA84-7D3E393153A2}" presName="parentLin" presStyleCnt="0"/>
      <dgm:spPr/>
    </dgm:pt>
    <dgm:pt modelId="{97E8A4F4-B6C5-4014-89BB-65085D8C911D}" type="pres">
      <dgm:prSet presAssocID="{AA27B23E-69B4-4E65-AA84-7D3E393153A2}" presName="parentLeftMargin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6BBD1E0C-2F36-4E43-ABFD-4504A58D07EA}" type="pres">
      <dgm:prSet presAssocID="{AA27B23E-69B4-4E65-AA84-7D3E393153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CA472D8-D265-438D-AF89-7AF7EB49352A}" type="pres">
      <dgm:prSet presAssocID="{AA27B23E-69B4-4E65-AA84-7D3E393153A2}" presName="negativeSpace" presStyleCnt="0"/>
      <dgm:spPr/>
    </dgm:pt>
    <dgm:pt modelId="{17B065AF-A4A9-478A-AEA8-0F5BAA341B9C}" type="pres">
      <dgm:prSet presAssocID="{AA27B23E-69B4-4E65-AA84-7D3E393153A2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A021472B-E664-4246-B36B-703B143DADE6}" type="presOf" srcId="{933C8253-C410-4248-B73E-C80FDCABDE23}" destId="{88E07712-0D64-45CA-A61C-D85ADDE4790E}" srcOrd="0" destOrd="0" presId="urn:microsoft.com/office/officeart/2005/8/layout/list1"/>
    <dgm:cxn modelId="{4217FB4E-DBB5-4224-A625-B12BA16E612B}" srcId="{5537263F-A44F-4358-9940-F2EFA00FE392}" destId="{AA27B23E-69B4-4E65-AA84-7D3E393153A2}" srcOrd="2" destOrd="0" parTransId="{00798F2D-0BDE-4467-9DDE-40621019D967}" sibTransId="{5353764B-EEF2-40BF-B655-5F80B2919635}"/>
    <dgm:cxn modelId="{8A4AE8F3-32E6-4CAE-868C-055CD6AC8DE3}" srcId="{AA27B23E-69B4-4E65-AA84-7D3E393153A2}" destId="{1700C757-F17C-45BB-A660-8766022D83B3}" srcOrd="0" destOrd="0" parTransId="{93715CB3-2EE1-465E-9ED6-727C66695DFD}" sibTransId="{FF2CD6B9-771D-4B03-BDCE-9603244D75FA}"/>
    <dgm:cxn modelId="{DB8F882B-DBE5-45F7-AE8D-7DE851334C3E}" type="presOf" srcId="{AA27B23E-69B4-4E65-AA84-7D3E393153A2}" destId="{6BBD1E0C-2F36-4E43-ABFD-4504A58D07EA}" srcOrd="1" destOrd="0" presId="urn:microsoft.com/office/officeart/2005/8/layout/list1"/>
    <dgm:cxn modelId="{D504A814-E6D7-4001-9ACF-B6652DBE1B00}" type="presOf" srcId="{4A9F2D49-4ADB-405E-AFB1-E3A65607A65B}" destId="{1D18B326-63D9-458A-88C8-4234C6A34790}" srcOrd="0" destOrd="0" presId="urn:microsoft.com/office/officeart/2005/8/layout/list1"/>
    <dgm:cxn modelId="{E3AB74DC-9C1C-4A93-956B-8244CC44F685}" type="presOf" srcId="{AA27B23E-69B4-4E65-AA84-7D3E393153A2}" destId="{97E8A4F4-B6C5-4014-89BB-65085D8C911D}" srcOrd="0" destOrd="0" presId="urn:microsoft.com/office/officeart/2005/8/layout/list1"/>
    <dgm:cxn modelId="{24594D92-F1D2-48DE-83B1-8838F060B678}" type="presOf" srcId="{7B8B95A6-AEB2-4479-8818-DB1D99C13763}" destId="{CC17F6B2-A241-4045-9039-F3429D64EDA8}" srcOrd="1" destOrd="0" presId="urn:microsoft.com/office/officeart/2005/8/layout/list1"/>
    <dgm:cxn modelId="{5706E9D2-AA14-4D33-AC9C-D61D3C372D6C}" type="presOf" srcId="{7B8B95A6-AEB2-4479-8818-DB1D99C13763}" destId="{62E90378-45E7-4921-9DB5-A20B306E54BF}" srcOrd="0" destOrd="0" presId="urn:microsoft.com/office/officeart/2005/8/layout/list1"/>
    <dgm:cxn modelId="{61CC7D11-48C3-404E-97CA-6421EB91C0DB}" srcId="{7B8B95A6-AEB2-4479-8818-DB1D99C13763}" destId="{933C8253-C410-4248-B73E-C80FDCABDE23}" srcOrd="0" destOrd="0" parTransId="{E8D7A1E9-7BEA-4081-BCF1-2DE2171FACD8}" sibTransId="{A2D8286D-CF23-451D-AD68-4F4AEEC770DD}"/>
    <dgm:cxn modelId="{01FA51E0-DD5D-46C8-86F0-0450C56112D7}" srcId="{5537263F-A44F-4358-9940-F2EFA00FE392}" destId="{4A9F2D49-4ADB-405E-AFB1-E3A65607A65B}" srcOrd="0" destOrd="0" parTransId="{944D13F0-6DE6-4F73-9BE1-0DDE293D4D27}" sibTransId="{4CA27481-2EF9-476C-9125-9D4D89D562EC}"/>
    <dgm:cxn modelId="{58AFE50C-17F3-4504-B0A7-A731ECDB2F41}" type="presOf" srcId="{704A8754-DE13-467D-A125-D18B03794DE9}" destId="{40E905FE-2CA2-4029-9559-2156BE9583B8}" srcOrd="0" destOrd="0" presId="urn:microsoft.com/office/officeart/2005/8/layout/list1"/>
    <dgm:cxn modelId="{E0A814F4-CE55-4199-BF66-119CC08D872C}" srcId="{4A9F2D49-4ADB-405E-AFB1-E3A65607A65B}" destId="{704A8754-DE13-467D-A125-D18B03794DE9}" srcOrd="0" destOrd="0" parTransId="{0AF85419-B8E0-4A12-A200-11B40D7136AE}" sibTransId="{4CFD78C5-13CF-43D2-A7E9-83451FB270C2}"/>
    <dgm:cxn modelId="{C009D367-5D46-43EF-BDD0-0C68CF6CB31F}" srcId="{5537263F-A44F-4358-9940-F2EFA00FE392}" destId="{7B8B95A6-AEB2-4479-8818-DB1D99C13763}" srcOrd="1" destOrd="0" parTransId="{6DCDE6A5-A2E1-452C-8FFF-785AA8538FA8}" sibTransId="{CF70002A-1D6D-4E44-AEE1-19C0DC4C5CBD}"/>
    <dgm:cxn modelId="{514DDDFF-9BAC-4C32-81FF-67AE590A0BF5}" type="presOf" srcId="{5537263F-A44F-4358-9940-F2EFA00FE392}" destId="{42506F3E-0B76-42E7-AB4B-114C3EAB4E18}" srcOrd="0" destOrd="0" presId="urn:microsoft.com/office/officeart/2005/8/layout/list1"/>
    <dgm:cxn modelId="{C9CFA0BF-5BFF-4EA2-B8D8-2A4ACEA6B1E9}" type="presOf" srcId="{1700C757-F17C-45BB-A660-8766022D83B3}" destId="{17B065AF-A4A9-478A-AEA8-0F5BAA341B9C}" srcOrd="0" destOrd="0" presId="urn:microsoft.com/office/officeart/2005/8/layout/list1"/>
    <dgm:cxn modelId="{2DB5849A-DDB4-4D39-9FEF-3F0BE02C5DC7}" type="presOf" srcId="{4A9F2D49-4ADB-405E-AFB1-E3A65607A65B}" destId="{3315D75F-32F2-4B86-B0BA-0B3D0A9A614E}" srcOrd="1" destOrd="0" presId="urn:microsoft.com/office/officeart/2005/8/layout/list1"/>
    <dgm:cxn modelId="{A24E4286-19DD-48F9-903D-97F2C0D1A166}" type="presParOf" srcId="{42506F3E-0B76-42E7-AB4B-114C3EAB4E18}" destId="{6B36756F-3C82-48C2-B0C5-3659A4B69848}" srcOrd="0" destOrd="0" presId="urn:microsoft.com/office/officeart/2005/8/layout/list1"/>
    <dgm:cxn modelId="{4C15211A-A56D-4019-AD44-7BC49435B701}" type="presParOf" srcId="{6B36756F-3C82-48C2-B0C5-3659A4B69848}" destId="{1D18B326-63D9-458A-88C8-4234C6A34790}" srcOrd="0" destOrd="0" presId="urn:microsoft.com/office/officeart/2005/8/layout/list1"/>
    <dgm:cxn modelId="{942E7C00-1727-4615-97AA-9C38B0FB8F6F}" type="presParOf" srcId="{6B36756F-3C82-48C2-B0C5-3659A4B69848}" destId="{3315D75F-32F2-4B86-B0BA-0B3D0A9A614E}" srcOrd="1" destOrd="0" presId="urn:microsoft.com/office/officeart/2005/8/layout/list1"/>
    <dgm:cxn modelId="{FEBF5993-C26A-4B0D-868B-EBB238022EAD}" type="presParOf" srcId="{42506F3E-0B76-42E7-AB4B-114C3EAB4E18}" destId="{7BD7E49F-016B-4242-BCB3-766F1926E7D4}" srcOrd="1" destOrd="0" presId="urn:microsoft.com/office/officeart/2005/8/layout/list1"/>
    <dgm:cxn modelId="{F4028CF2-5ED4-4FC5-9BFD-A292989E1551}" type="presParOf" srcId="{42506F3E-0B76-42E7-AB4B-114C3EAB4E18}" destId="{40E905FE-2CA2-4029-9559-2156BE9583B8}" srcOrd="2" destOrd="0" presId="urn:microsoft.com/office/officeart/2005/8/layout/list1"/>
    <dgm:cxn modelId="{702544F2-7725-4E40-ACD4-DF88A58FBA58}" type="presParOf" srcId="{42506F3E-0B76-42E7-AB4B-114C3EAB4E18}" destId="{D736996F-9439-4AB2-9508-16532CB65172}" srcOrd="3" destOrd="0" presId="urn:microsoft.com/office/officeart/2005/8/layout/list1"/>
    <dgm:cxn modelId="{AC43D6BD-08D9-410B-BDD3-09B16BFBF9A0}" type="presParOf" srcId="{42506F3E-0B76-42E7-AB4B-114C3EAB4E18}" destId="{30C1EA33-A497-48CE-A840-FE07F7D1A041}" srcOrd="4" destOrd="0" presId="urn:microsoft.com/office/officeart/2005/8/layout/list1"/>
    <dgm:cxn modelId="{C0E64CE2-70D3-46CF-BF33-3A43F52DAAE9}" type="presParOf" srcId="{30C1EA33-A497-48CE-A840-FE07F7D1A041}" destId="{62E90378-45E7-4921-9DB5-A20B306E54BF}" srcOrd="0" destOrd="0" presId="urn:microsoft.com/office/officeart/2005/8/layout/list1"/>
    <dgm:cxn modelId="{7B983C06-FD36-481A-BBD6-E2CFBCFA43E3}" type="presParOf" srcId="{30C1EA33-A497-48CE-A840-FE07F7D1A041}" destId="{CC17F6B2-A241-4045-9039-F3429D64EDA8}" srcOrd="1" destOrd="0" presId="urn:microsoft.com/office/officeart/2005/8/layout/list1"/>
    <dgm:cxn modelId="{052C5A61-F812-4436-8855-BB6252D2BC13}" type="presParOf" srcId="{42506F3E-0B76-42E7-AB4B-114C3EAB4E18}" destId="{2B19CB27-09E7-459D-BAB7-76BABF789ADF}" srcOrd="5" destOrd="0" presId="urn:microsoft.com/office/officeart/2005/8/layout/list1"/>
    <dgm:cxn modelId="{2B73E3CE-62B2-4133-AC43-164D0222D296}" type="presParOf" srcId="{42506F3E-0B76-42E7-AB4B-114C3EAB4E18}" destId="{88E07712-0D64-45CA-A61C-D85ADDE4790E}" srcOrd="6" destOrd="0" presId="urn:microsoft.com/office/officeart/2005/8/layout/list1"/>
    <dgm:cxn modelId="{954B31E5-556A-43BA-894E-F045B9244DAA}" type="presParOf" srcId="{42506F3E-0B76-42E7-AB4B-114C3EAB4E18}" destId="{E493CA42-52DD-4827-ABAA-89C0625EA718}" srcOrd="7" destOrd="0" presId="urn:microsoft.com/office/officeart/2005/8/layout/list1"/>
    <dgm:cxn modelId="{646C34F2-CB56-418A-BBC1-2C95B5F1AFF3}" type="presParOf" srcId="{42506F3E-0B76-42E7-AB4B-114C3EAB4E18}" destId="{ECDCB413-3093-4629-A0F0-F8272A089039}" srcOrd="8" destOrd="0" presId="urn:microsoft.com/office/officeart/2005/8/layout/list1"/>
    <dgm:cxn modelId="{3921E8D4-8A73-433D-A2A2-DA6F677638AC}" type="presParOf" srcId="{ECDCB413-3093-4629-A0F0-F8272A089039}" destId="{97E8A4F4-B6C5-4014-89BB-65085D8C911D}" srcOrd="0" destOrd="0" presId="urn:microsoft.com/office/officeart/2005/8/layout/list1"/>
    <dgm:cxn modelId="{249EAE92-6A20-418C-AB35-AC78AB3F9C99}" type="presParOf" srcId="{ECDCB413-3093-4629-A0F0-F8272A089039}" destId="{6BBD1E0C-2F36-4E43-ABFD-4504A58D07EA}" srcOrd="1" destOrd="0" presId="urn:microsoft.com/office/officeart/2005/8/layout/list1"/>
    <dgm:cxn modelId="{17F24D97-3338-4ACD-975C-AEBD6D43A45C}" type="presParOf" srcId="{42506F3E-0B76-42E7-AB4B-114C3EAB4E18}" destId="{2CA472D8-D265-438D-AF89-7AF7EB49352A}" srcOrd="9" destOrd="0" presId="urn:microsoft.com/office/officeart/2005/8/layout/list1"/>
    <dgm:cxn modelId="{0F0DAB38-AA3D-4A52-9FF2-11F2BFAB046B}" type="presParOf" srcId="{42506F3E-0B76-42E7-AB4B-114C3EAB4E18}" destId="{17B065AF-A4A9-478A-AEA8-0F5BAA341B9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37263F-A44F-4358-9940-F2EFA00FE392}" type="doc">
      <dgm:prSet loTypeId="urn:microsoft.com/office/officeart/2005/8/layout/list1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4A9F2D49-4ADB-405E-AFB1-E3A65607A65B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altLang="en-US" dirty="0" err="1" smtClean="0"/>
            <a:t>って</a:t>
          </a:r>
          <a:r>
            <a:rPr kumimoji="1" lang="ja-JP" altLang="en-US" dirty="0" smtClean="0"/>
            <a:t>何</a:t>
          </a:r>
          <a:r>
            <a:rPr kumimoji="1" lang="en-US" altLang="ja-JP" dirty="0" smtClean="0"/>
            <a:t>?</a:t>
          </a:r>
          <a:endParaRPr kumimoji="1" lang="en-US" dirty="0"/>
        </a:p>
      </dgm:t>
    </dgm:pt>
    <dgm:pt modelId="{944D13F0-6DE6-4F73-9BE1-0DDE293D4D27}" type="par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4CA27481-2EF9-476C-9125-9D4D89D562EC}" type="sib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704A8754-DE13-467D-A125-D18B03794DE9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の概要と現状</a:t>
          </a:r>
          <a:endParaRPr lang="ja-JP" dirty="0"/>
        </a:p>
      </dgm:t>
    </dgm:pt>
    <dgm:pt modelId="{0AF85419-B8E0-4A12-A200-11B40D7136AE}" type="par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4CFD78C5-13CF-43D2-A7E9-83451FB270C2}" type="sib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7B8B95A6-AEB2-4479-8818-DB1D99C13763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en-US" altLang="ja-JP" dirty="0" smtClean="0"/>
            <a:t>Windows</a:t>
          </a:r>
          <a:r>
            <a:rPr lang="ja-JP" altLang="en-US" dirty="0" smtClean="0"/>
            <a:t>で使う</a:t>
          </a:r>
          <a:r>
            <a:rPr lang="en-US" altLang="ja-JP" dirty="0" smtClean="0"/>
            <a:t>IPv6</a:t>
          </a:r>
          <a:endParaRPr lang="ja-JP" dirty="0"/>
        </a:p>
      </dgm:t>
    </dgm:pt>
    <dgm:pt modelId="{6DCDE6A5-A2E1-452C-8FFF-785AA8538FA8}" type="par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CF70002A-1D6D-4E44-AEE1-19C0DC4C5CBD}" type="sib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933C8253-C410-4248-B73E-C80FDCABDE23}">
      <dgm:prSet/>
      <dgm:spPr/>
      <dgm:t>
        <a:bodyPr/>
        <a:lstStyle/>
        <a:p>
          <a:pPr rtl="0"/>
          <a:r>
            <a:rPr kumimoji="1" lang="ja-JP" altLang="en-US" dirty="0" smtClean="0"/>
            <a:t>ビデオ作ってきました</a:t>
          </a:r>
          <a:endParaRPr lang="ja-JP" dirty="0"/>
        </a:p>
      </dgm:t>
    </dgm:pt>
    <dgm:pt modelId="{E8D7A1E9-7BEA-4081-BCF1-2DE2171FACD8}" type="par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2D8286D-CF23-451D-AD68-4F4AEEC770DD}" type="sib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A27B23E-69B4-4E65-AA84-7D3E393153A2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を使う</a:t>
          </a:r>
          <a:r>
            <a:rPr kumimoji="1" lang="ja-JP" altLang="en-US" dirty="0" smtClean="0"/>
            <a:t>ための基礎知識</a:t>
          </a:r>
          <a:endParaRPr lang="ja-JP" dirty="0"/>
        </a:p>
      </dgm:t>
    </dgm:pt>
    <dgm:pt modelId="{00798F2D-0BDE-4467-9DDE-40621019D967}" type="par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5353764B-EEF2-40BF-B655-5F80B2919635}" type="sib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1700C757-F17C-45BB-A660-8766022D83B3}">
      <dgm:prSet/>
      <dgm:spPr/>
      <dgm:t>
        <a:bodyPr/>
        <a:lstStyle/>
        <a:p>
          <a:pPr rtl="0"/>
          <a:r>
            <a:rPr kumimoji="1" lang="ja-JP" altLang="en-US" dirty="0" smtClean="0"/>
            <a:t>実践のための</a:t>
          </a:r>
          <a:r>
            <a:rPr kumimoji="1" lang="en-US" dirty="0" smtClean="0"/>
            <a:t>IPv6</a:t>
          </a:r>
          <a:r>
            <a:rPr kumimoji="1" lang="ja-JP" dirty="0" smtClean="0"/>
            <a:t>基礎知識</a:t>
          </a:r>
          <a:endParaRPr kumimoji="1" lang="ja-JP" dirty="0"/>
        </a:p>
      </dgm:t>
    </dgm:pt>
    <dgm:pt modelId="{93715CB3-2EE1-465E-9ED6-727C66695DFD}" type="par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FF2CD6B9-771D-4B03-BDCE-9603244D75FA}" type="sib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42506F3E-0B76-42E7-AB4B-114C3EAB4E18}" type="pres">
      <dgm:prSet presAssocID="{5537263F-A44F-4358-9940-F2EFA00FE3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6B36756F-3C82-48C2-B0C5-3659A4B69848}" type="pres">
      <dgm:prSet presAssocID="{4A9F2D49-4ADB-405E-AFB1-E3A65607A65B}" presName="parentLin" presStyleCnt="0"/>
      <dgm:spPr/>
    </dgm:pt>
    <dgm:pt modelId="{1D18B326-63D9-458A-88C8-4234C6A34790}" type="pres">
      <dgm:prSet presAssocID="{4A9F2D49-4ADB-405E-AFB1-E3A65607A65B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315D75F-32F2-4B86-B0BA-0B3D0A9A614E}" type="pres">
      <dgm:prSet presAssocID="{4A9F2D49-4ADB-405E-AFB1-E3A65607A65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BD7E49F-016B-4242-BCB3-766F1926E7D4}" type="pres">
      <dgm:prSet presAssocID="{4A9F2D49-4ADB-405E-AFB1-E3A65607A65B}" presName="negativeSpace" presStyleCnt="0"/>
      <dgm:spPr/>
    </dgm:pt>
    <dgm:pt modelId="{40E905FE-2CA2-4029-9559-2156BE9583B8}" type="pres">
      <dgm:prSet presAssocID="{4A9F2D49-4ADB-405E-AFB1-E3A65607A65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736996F-9439-4AB2-9508-16532CB65172}" type="pres">
      <dgm:prSet presAssocID="{4CA27481-2EF9-476C-9125-9D4D89D562EC}" presName="spaceBetweenRectangles" presStyleCnt="0"/>
      <dgm:spPr/>
    </dgm:pt>
    <dgm:pt modelId="{30C1EA33-A497-48CE-A840-FE07F7D1A041}" type="pres">
      <dgm:prSet presAssocID="{7B8B95A6-AEB2-4479-8818-DB1D99C13763}" presName="parentLin" presStyleCnt="0"/>
      <dgm:spPr/>
    </dgm:pt>
    <dgm:pt modelId="{62E90378-45E7-4921-9DB5-A20B306E54BF}" type="pres">
      <dgm:prSet presAssocID="{7B8B95A6-AEB2-4479-8818-DB1D99C13763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CC17F6B2-A241-4045-9039-F3429D64EDA8}" type="pres">
      <dgm:prSet presAssocID="{7B8B95A6-AEB2-4479-8818-DB1D99C1376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19CB27-09E7-459D-BAB7-76BABF789ADF}" type="pres">
      <dgm:prSet presAssocID="{7B8B95A6-AEB2-4479-8818-DB1D99C13763}" presName="negativeSpace" presStyleCnt="0"/>
      <dgm:spPr/>
    </dgm:pt>
    <dgm:pt modelId="{88E07712-0D64-45CA-A61C-D85ADDE4790E}" type="pres">
      <dgm:prSet presAssocID="{7B8B95A6-AEB2-4479-8818-DB1D99C1376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93CA42-52DD-4827-ABAA-89C0625EA718}" type="pres">
      <dgm:prSet presAssocID="{CF70002A-1D6D-4E44-AEE1-19C0DC4C5CBD}" presName="spaceBetweenRectangles" presStyleCnt="0"/>
      <dgm:spPr/>
    </dgm:pt>
    <dgm:pt modelId="{ECDCB413-3093-4629-A0F0-F8272A089039}" type="pres">
      <dgm:prSet presAssocID="{AA27B23E-69B4-4E65-AA84-7D3E393153A2}" presName="parentLin" presStyleCnt="0"/>
      <dgm:spPr/>
    </dgm:pt>
    <dgm:pt modelId="{97E8A4F4-B6C5-4014-89BB-65085D8C911D}" type="pres">
      <dgm:prSet presAssocID="{AA27B23E-69B4-4E65-AA84-7D3E393153A2}" presName="parentLeftMargin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6BBD1E0C-2F36-4E43-ABFD-4504A58D07EA}" type="pres">
      <dgm:prSet presAssocID="{AA27B23E-69B4-4E65-AA84-7D3E393153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CA472D8-D265-438D-AF89-7AF7EB49352A}" type="pres">
      <dgm:prSet presAssocID="{AA27B23E-69B4-4E65-AA84-7D3E393153A2}" presName="negativeSpace" presStyleCnt="0"/>
      <dgm:spPr/>
    </dgm:pt>
    <dgm:pt modelId="{17B065AF-A4A9-478A-AEA8-0F5BAA341B9C}" type="pres">
      <dgm:prSet presAssocID="{AA27B23E-69B4-4E65-AA84-7D3E393153A2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C8FB23B-8B65-4326-B977-0F5AD5840003}" type="presOf" srcId="{5537263F-A44F-4358-9940-F2EFA00FE392}" destId="{42506F3E-0B76-42E7-AB4B-114C3EAB4E18}" srcOrd="0" destOrd="0" presId="urn:microsoft.com/office/officeart/2005/8/layout/list1"/>
    <dgm:cxn modelId="{5C68160C-6AC6-4FBB-87F0-F0FEF011CCBB}" type="presOf" srcId="{933C8253-C410-4248-B73E-C80FDCABDE23}" destId="{88E07712-0D64-45CA-A61C-D85ADDE4790E}" srcOrd="0" destOrd="0" presId="urn:microsoft.com/office/officeart/2005/8/layout/list1"/>
    <dgm:cxn modelId="{87799756-8C1C-4654-A72D-97CBDAE52397}" type="presOf" srcId="{AA27B23E-69B4-4E65-AA84-7D3E393153A2}" destId="{6BBD1E0C-2F36-4E43-ABFD-4504A58D07EA}" srcOrd="1" destOrd="0" presId="urn:microsoft.com/office/officeart/2005/8/layout/list1"/>
    <dgm:cxn modelId="{8A4AE8F3-32E6-4CAE-868C-055CD6AC8DE3}" srcId="{AA27B23E-69B4-4E65-AA84-7D3E393153A2}" destId="{1700C757-F17C-45BB-A660-8766022D83B3}" srcOrd="0" destOrd="0" parTransId="{93715CB3-2EE1-465E-9ED6-727C66695DFD}" sibTransId="{FF2CD6B9-771D-4B03-BDCE-9603244D75FA}"/>
    <dgm:cxn modelId="{B028CD22-B55E-44F3-9897-8B41586FCB45}" type="presOf" srcId="{4A9F2D49-4ADB-405E-AFB1-E3A65607A65B}" destId="{1D18B326-63D9-458A-88C8-4234C6A34790}" srcOrd="0" destOrd="0" presId="urn:microsoft.com/office/officeart/2005/8/layout/list1"/>
    <dgm:cxn modelId="{4217FB4E-DBB5-4224-A625-B12BA16E612B}" srcId="{5537263F-A44F-4358-9940-F2EFA00FE392}" destId="{AA27B23E-69B4-4E65-AA84-7D3E393153A2}" srcOrd="2" destOrd="0" parTransId="{00798F2D-0BDE-4467-9DDE-40621019D967}" sibTransId="{5353764B-EEF2-40BF-B655-5F80B2919635}"/>
    <dgm:cxn modelId="{4B6EC8C2-C0E5-4FC5-815E-C397D0DC8039}" type="presOf" srcId="{7B8B95A6-AEB2-4479-8818-DB1D99C13763}" destId="{CC17F6B2-A241-4045-9039-F3429D64EDA8}" srcOrd="1" destOrd="0" presId="urn:microsoft.com/office/officeart/2005/8/layout/list1"/>
    <dgm:cxn modelId="{EF705BA0-E298-4883-92FD-4AC88C1489EE}" type="presOf" srcId="{AA27B23E-69B4-4E65-AA84-7D3E393153A2}" destId="{97E8A4F4-B6C5-4014-89BB-65085D8C911D}" srcOrd="0" destOrd="0" presId="urn:microsoft.com/office/officeart/2005/8/layout/list1"/>
    <dgm:cxn modelId="{62B857A4-C444-4CC5-B326-784B92C4D6D9}" type="presOf" srcId="{704A8754-DE13-467D-A125-D18B03794DE9}" destId="{40E905FE-2CA2-4029-9559-2156BE9583B8}" srcOrd="0" destOrd="0" presId="urn:microsoft.com/office/officeart/2005/8/layout/list1"/>
    <dgm:cxn modelId="{68CECB27-BF85-49EB-8895-47A3FCBB4538}" type="presOf" srcId="{7B8B95A6-AEB2-4479-8818-DB1D99C13763}" destId="{62E90378-45E7-4921-9DB5-A20B306E54BF}" srcOrd="0" destOrd="0" presId="urn:microsoft.com/office/officeart/2005/8/layout/list1"/>
    <dgm:cxn modelId="{61CC7D11-48C3-404E-97CA-6421EB91C0DB}" srcId="{7B8B95A6-AEB2-4479-8818-DB1D99C13763}" destId="{933C8253-C410-4248-B73E-C80FDCABDE23}" srcOrd="0" destOrd="0" parTransId="{E8D7A1E9-7BEA-4081-BCF1-2DE2171FACD8}" sibTransId="{A2D8286D-CF23-451D-AD68-4F4AEEC770DD}"/>
    <dgm:cxn modelId="{1C572C7D-5840-4599-A110-BA6292BA14E2}" type="presOf" srcId="{1700C757-F17C-45BB-A660-8766022D83B3}" destId="{17B065AF-A4A9-478A-AEA8-0F5BAA341B9C}" srcOrd="0" destOrd="0" presId="urn:microsoft.com/office/officeart/2005/8/layout/list1"/>
    <dgm:cxn modelId="{01FA51E0-DD5D-46C8-86F0-0450C56112D7}" srcId="{5537263F-A44F-4358-9940-F2EFA00FE392}" destId="{4A9F2D49-4ADB-405E-AFB1-E3A65607A65B}" srcOrd="0" destOrd="0" parTransId="{944D13F0-6DE6-4F73-9BE1-0DDE293D4D27}" sibTransId="{4CA27481-2EF9-476C-9125-9D4D89D562EC}"/>
    <dgm:cxn modelId="{E0A814F4-CE55-4199-BF66-119CC08D872C}" srcId="{4A9F2D49-4ADB-405E-AFB1-E3A65607A65B}" destId="{704A8754-DE13-467D-A125-D18B03794DE9}" srcOrd="0" destOrd="0" parTransId="{0AF85419-B8E0-4A12-A200-11B40D7136AE}" sibTransId="{4CFD78C5-13CF-43D2-A7E9-83451FB270C2}"/>
    <dgm:cxn modelId="{61E577E8-F64C-4C13-8C5A-FCCC69CE546A}" type="presOf" srcId="{4A9F2D49-4ADB-405E-AFB1-E3A65607A65B}" destId="{3315D75F-32F2-4B86-B0BA-0B3D0A9A614E}" srcOrd="1" destOrd="0" presId="urn:microsoft.com/office/officeart/2005/8/layout/list1"/>
    <dgm:cxn modelId="{C009D367-5D46-43EF-BDD0-0C68CF6CB31F}" srcId="{5537263F-A44F-4358-9940-F2EFA00FE392}" destId="{7B8B95A6-AEB2-4479-8818-DB1D99C13763}" srcOrd="1" destOrd="0" parTransId="{6DCDE6A5-A2E1-452C-8FFF-785AA8538FA8}" sibTransId="{CF70002A-1D6D-4E44-AEE1-19C0DC4C5CBD}"/>
    <dgm:cxn modelId="{220DA009-441F-4772-AA0C-428B236C22A5}" type="presParOf" srcId="{42506F3E-0B76-42E7-AB4B-114C3EAB4E18}" destId="{6B36756F-3C82-48C2-B0C5-3659A4B69848}" srcOrd="0" destOrd="0" presId="urn:microsoft.com/office/officeart/2005/8/layout/list1"/>
    <dgm:cxn modelId="{5755D224-212E-43A2-8874-202DB75D0C55}" type="presParOf" srcId="{6B36756F-3C82-48C2-B0C5-3659A4B69848}" destId="{1D18B326-63D9-458A-88C8-4234C6A34790}" srcOrd="0" destOrd="0" presId="urn:microsoft.com/office/officeart/2005/8/layout/list1"/>
    <dgm:cxn modelId="{B3FC3FE3-7161-4CD2-9189-7710F543DB0E}" type="presParOf" srcId="{6B36756F-3C82-48C2-B0C5-3659A4B69848}" destId="{3315D75F-32F2-4B86-B0BA-0B3D0A9A614E}" srcOrd="1" destOrd="0" presId="urn:microsoft.com/office/officeart/2005/8/layout/list1"/>
    <dgm:cxn modelId="{03CFE337-2FFF-4EC1-99A1-B052D23E979C}" type="presParOf" srcId="{42506F3E-0B76-42E7-AB4B-114C3EAB4E18}" destId="{7BD7E49F-016B-4242-BCB3-766F1926E7D4}" srcOrd="1" destOrd="0" presId="urn:microsoft.com/office/officeart/2005/8/layout/list1"/>
    <dgm:cxn modelId="{52BFBAAC-DA74-41E4-BB3B-B115DCB6FAA5}" type="presParOf" srcId="{42506F3E-0B76-42E7-AB4B-114C3EAB4E18}" destId="{40E905FE-2CA2-4029-9559-2156BE9583B8}" srcOrd="2" destOrd="0" presId="urn:microsoft.com/office/officeart/2005/8/layout/list1"/>
    <dgm:cxn modelId="{F89DCD5B-3E5D-4703-B831-A5DF61768952}" type="presParOf" srcId="{42506F3E-0B76-42E7-AB4B-114C3EAB4E18}" destId="{D736996F-9439-4AB2-9508-16532CB65172}" srcOrd="3" destOrd="0" presId="urn:microsoft.com/office/officeart/2005/8/layout/list1"/>
    <dgm:cxn modelId="{D560B35D-660B-43C1-8348-A078EC2F6FF6}" type="presParOf" srcId="{42506F3E-0B76-42E7-AB4B-114C3EAB4E18}" destId="{30C1EA33-A497-48CE-A840-FE07F7D1A041}" srcOrd="4" destOrd="0" presId="urn:microsoft.com/office/officeart/2005/8/layout/list1"/>
    <dgm:cxn modelId="{3C681AB9-4F0C-4884-ACE2-B1079CB5FAD3}" type="presParOf" srcId="{30C1EA33-A497-48CE-A840-FE07F7D1A041}" destId="{62E90378-45E7-4921-9DB5-A20B306E54BF}" srcOrd="0" destOrd="0" presId="urn:microsoft.com/office/officeart/2005/8/layout/list1"/>
    <dgm:cxn modelId="{01A40AB1-3566-4590-B2C7-E30542194AC6}" type="presParOf" srcId="{30C1EA33-A497-48CE-A840-FE07F7D1A041}" destId="{CC17F6B2-A241-4045-9039-F3429D64EDA8}" srcOrd="1" destOrd="0" presId="urn:microsoft.com/office/officeart/2005/8/layout/list1"/>
    <dgm:cxn modelId="{B81B9535-46DE-4DE0-853C-9D348626D5FA}" type="presParOf" srcId="{42506F3E-0B76-42E7-AB4B-114C3EAB4E18}" destId="{2B19CB27-09E7-459D-BAB7-76BABF789ADF}" srcOrd="5" destOrd="0" presId="urn:microsoft.com/office/officeart/2005/8/layout/list1"/>
    <dgm:cxn modelId="{FDD17AA1-4A21-451C-979A-E0FE9279B316}" type="presParOf" srcId="{42506F3E-0B76-42E7-AB4B-114C3EAB4E18}" destId="{88E07712-0D64-45CA-A61C-D85ADDE4790E}" srcOrd="6" destOrd="0" presId="urn:microsoft.com/office/officeart/2005/8/layout/list1"/>
    <dgm:cxn modelId="{020091C8-A681-4EDC-92B3-C5FCE525FD4A}" type="presParOf" srcId="{42506F3E-0B76-42E7-AB4B-114C3EAB4E18}" destId="{E493CA42-52DD-4827-ABAA-89C0625EA718}" srcOrd="7" destOrd="0" presId="urn:microsoft.com/office/officeart/2005/8/layout/list1"/>
    <dgm:cxn modelId="{F499A0ED-D3B8-464B-899B-5917EB6EC944}" type="presParOf" srcId="{42506F3E-0B76-42E7-AB4B-114C3EAB4E18}" destId="{ECDCB413-3093-4629-A0F0-F8272A089039}" srcOrd="8" destOrd="0" presId="urn:microsoft.com/office/officeart/2005/8/layout/list1"/>
    <dgm:cxn modelId="{506B4BC4-49C2-4044-B539-B4BB1E50D3E5}" type="presParOf" srcId="{ECDCB413-3093-4629-A0F0-F8272A089039}" destId="{97E8A4F4-B6C5-4014-89BB-65085D8C911D}" srcOrd="0" destOrd="0" presId="urn:microsoft.com/office/officeart/2005/8/layout/list1"/>
    <dgm:cxn modelId="{9C965C60-BDEF-42EF-911C-236F1C9F790D}" type="presParOf" srcId="{ECDCB413-3093-4629-A0F0-F8272A089039}" destId="{6BBD1E0C-2F36-4E43-ABFD-4504A58D07EA}" srcOrd="1" destOrd="0" presId="urn:microsoft.com/office/officeart/2005/8/layout/list1"/>
    <dgm:cxn modelId="{A5426449-B8CC-4FE0-993A-1480231D36EB}" type="presParOf" srcId="{42506F3E-0B76-42E7-AB4B-114C3EAB4E18}" destId="{2CA472D8-D265-438D-AF89-7AF7EB49352A}" srcOrd="9" destOrd="0" presId="urn:microsoft.com/office/officeart/2005/8/layout/list1"/>
    <dgm:cxn modelId="{C579EC51-47BA-4B3C-8EE3-71508DF893C2}" type="presParOf" srcId="{42506F3E-0B76-42E7-AB4B-114C3EAB4E18}" destId="{17B065AF-A4A9-478A-AEA8-0F5BAA341B9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37263F-A44F-4358-9940-F2EFA00FE392}" type="doc">
      <dgm:prSet loTypeId="urn:microsoft.com/office/officeart/2005/8/layout/list1" loCatId="list" qsTypeId="urn:microsoft.com/office/officeart/2005/8/quickstyle/3d1" qsCatId="3D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4A9F2D49-4ADB-405E-AFB1-E3A65607A65B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altLang="en-US" dirty="0" err="1" smtClean="0"/>
            <a:t>って</a:t>
          </a:r>
          <a:r>
            <a:rPr kumimoji="1" lang="ja-JP" altLang="en-US" dirty="0" smtClean="0"/>
            <a:t>何</a:t>
          </a:r>
          <a:r>
            <a:rPr kumimoji="1" lang="en-US" altLang="ja-JP" dirty="0" smtClean="0"/>
            <a:t>?</a:t>
          </a:r>
          <a:endParaRPr kumimoji="1" lang="en-US" dirty="0"/>
        </a:p>
      </dgm:t>
    </dgm:pt>
    <dgm:pt modelId="{944D13F0-6DE6-4F73-9BE1-0DDE293D4D27}" type="par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4CA27481-2EF9-476C-9125-9D4D89D562EC}" type="sibTrans" cxnId="{01FA51E0-DD5D-46C8-86F0-0450C56112D7}">
      <dgm:prSet/>
      <dgm:spPr/>
      <dgm:t>
        <a:bodyPr/>
        <a:lstStyle/>
        <a:p>
          <a:endParaRPr kumimoji="1" lang="ja-JP" altLang="en-US"/>
        </a:p>
      </dgm:t>
    </dgm:pt>
    <dgm:pt modelId="{704A8754-DE13-467D-A125-D18B03794DE9}">
      <dgm:prSet/>
      <dgm:spPr/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の概要と現状</a:t>
          </a:r>
          <a:endParaRPr lang="ja-JP" dirty="0"/>
        </a:p>
      </dgm:t>
    </dgm:pt>
    <dgm:pt modelId="{0AF85419-B8E0-4A12-A200-11B40D7136AE}" type="par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4CFD78C5-13CF-43D2-A7E9-83451FB270C2}" type="sibTrans" cxnId="{E0A814F4-CE55-4199-BF66-119CC08D872C}">
      <dgm:prSet/>
      <dgm:spPr/>
      <dgm:t>
        <a:bodyPr/>
        <a:lstStyle/>
        <a:p>
          <a:endParaRPr kumimoji="1" lang="ja-JP" altLang="en-US"/>
        </a:p>
      </dgm:t>
    </dgm:pt>
    <dgm:pt modelId="{7B8B95A6-AEB2-4479-8818-DB1D99C13763}">
      <dgm:prSet/>
      <dgm:spPr/>
      <dgm:t>
        <a:bodyPr/>
        <a:lstStyle/>
        <a:p>
          <a:pPr rtl="0"/>
          <a:r>
            <a:rPr lang="en-US" altLang="ja-JP" dirty="0" smtClean="0"/>
            <a:t>Windows</a:t>
          </a:r>
          <a:r>
            <a:rPr lang="ja-JP" altLang="en-US" dirty="0" smtClean="0"/>
            <a:t>で使う</a:t>
          </a:r>
          <a:r>
            <a:rPr lang="en-US" altLang="ja-JP" dirty="0" smtClean="0"/>
            <a:t>IPv6</a:t>
          </a:r>
          <a:endParaRPr lang="ja-JP" dirty="0"/>
        </a:p>
      </dgm:t>
    </dgm:pt>
    <dgm:pt modelId="{6DCDE6A5-A2E1-452C-8FFF-785AA8538FA8}" type="par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CF70002A-1D6D-4E44-AEE1-19C0DC4C5CBD}" type="sibTrans" cxnId="{C009D367-5D46-43EF-BDD0-0C68CF6CB31F}">
      <dgm:prSet/>
      <dgm:spPr/>
      <dgm:t>
        <a:bodyPr/>
        <a:lstStyle/>
        <a:p>
          <a:endParaRPr kumimoji="1" lang="ja-JP" altLang="en-US"/>
        </a:p>
      </dgm:t>
    </dgm:pt>
    <dgm:pt modelId="{933C8253-C410-4248-B73E-C80FDCABDE23}">
      <dgm:prSet/>
      <dgm:spPr/>
      <dgm:t>
        <a:bodyPr/>
        <a:lstStyle/>
        <a:p>
          <a:pPr rtl="0"/>
          <a:r>
            <a:rPr kumimoji="1" lang="ja-JP" altLang="en-US" dirty="0" smtClean="0"/>
            <a:t>ビデオ作ってきました</a:t>
          </a:r>
          <a:endParaRPr lang="ja-JP" dirty="0"/>
        </a:p>
      </dgm:t>
    </dgm:pt>
    <dgm:pt modelId="{E8D7A1E9-7BEA-4081-BCF1-2DE2171FACD8}" type="par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2D8286D-CF23-451D-AD68-4F4AEEC770DD}" type="sibTrans" cxnId="{61CC7D11-48C3-404E-97CA-6421EB91C0DB}">
      <dgm:prSet/>
      <dgm:spPr/>
      <dgm:t>
        <a:bodyPr/>
        <a:lstStyle/>
        <a:p>
          <a:endParaRPr kumimoji="1" lang="ja-JP" altLang="en-US"/>
        </a:p>
      </dgm:t>
    </dgm:pt>
    <dgm:pt modelId="{AA27B23E-69B4-4E65-AA84-7D3E393153A2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kumimoji="1" lang="en-US" dirty="0" smtClean="0"/>
            <a:t>IPv6</a:t>
          </a:r>
          <a:r>
            <a:rPr kumimoji="1" lang="ja-JP" dirty="0" smtClean="0"/>
            <a:t>を使う</a:t>
          </a:r>
          <a:r>
            <a:rPr kumimoji="1" lang="ja-JP" altLang="en-US" dirty="0" smtClean="0"/>
            <a:t>ための基礎知識</a:t>
          </a:r>
          <a:endParaRPr lang="ja-JP" dirty="0"/>
        </a:p>
      </dgm:t>
    </dgm:pt>
    <dgm:pt modelId="{00798F2D-0BDE-4467-9DDE-40621019D967}" type="par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5353764B-EEF2-40BF-B655-5F80B2919635}" type="sibTrans" cxnId="{4217FB4E-DBB5-4224-A625-B12BA16E612B}">
      <dgm:prSet/>
      <dgm:spPr/>
      <dgm:t>
        <a:bodyPr/>
        <a:lstStyle/>
        <a:p>
          <a:endParaRPr kumimoji="1" lang="ja-JP" altLang="en-US"/>
        </a:p>
      </dgm:t>
    </dgm:pt>
    <dgm:pt modelId="{1700C757-F17C-45BB-A660-8766022D83B3}">
      <dgm:prSet/>
      <dgm:spPr/>
      <dgm:t>
        <a:bodyPr/>
        <a:lstStyle/>
        <a:p>
          <a:pPr rtl="0"/>
          <a:r>
            <a:rPr kumimoji="1" lang="ja-JP" altLang="en-US" dirty="0" smtClean="0"/>
            <a:t>実践のための</a:t>
          </a:r>
          <a:r>
            <a:rPr kumimoji="1" lang="en-US" dirty="0" smtClean="0"/>
            <a:t>IPv6</a:t>
          </a:r>
          <a:r>
            <a:rPr kumimoji="1" lang="ja-JP" dirty="0" smtClean="0"/>
            <a:t>基礎知識</a:t>
          </a:r>
          <a:endParaRPr kumimoji="1" lang="ja-JP" dirty="0"/>
        </a:p>
      </dgm:t>
    </dgm:pt>
    <dgm:pt modelId="{93715CB3-2EE1-465E-9ED6-727C66695DFD}" type="par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FF2CD6B9-771D-4B03-BDCE-9603244D75FA}" type="sibTrans" cxnId="{8A4AE8F3-32E6-4CAE-868C-055CD6AC8DE3}">
      <dgm:prSet/>
      <dgm:spPr/>
      <dgm:t>
        <a:bodyPr/>
        <a:lstStyle/>
        <a:p>
          <a:endParaRPr kumimoji="1" lang="ja-JP" altLang="en-US"/>
        </a:p>
      </dgm:t>
    </dgm:pt>
    <dgm:pt modelId="{42506F3E-0B76-42E7-AB4B-114C3EAB4E18}" type="pres">
      <dgm:prSet presAssocID="{5537263F-A44F-4358-9940-F2EFA00FE39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6B36756F-3C82-48C2-B0C5-3659A4B69848}" type="pres">
      <dgm:prSet presAssocID="{4A9F2D49-4ADB-405E-AFB1-E3A65607A65B}" presName="parentLin" presStyleCnt="0"/>
      <dgm:spPr/>
    </dgm:pt>
    <dgm:pt modelId="{1D18B326-63D9-458A-88C8-4234C6A34790}" type="pres">
      <dgm:prSet presAssocID="{4A9F2D49-4ADB-405E-AFB1-E3A65607A65B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315D75F-32F2-4B86-B0BA-0B3D0A9A614E}" type="pres">
      <dgm:prSet presAssocID="{4A9F2D49-4ADB-405E-AFB1-E3A65607A65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BD7E49F-016B-4242-BCB3-766F1926E7D4}" type="pres">
      <dgm:prSet presAssocID="{4A9F2D49-4ADB-405E-AFB1-E3A65607A65B}" presName="negativeSpace" presStyleCnt="0"/>
      <dgm:spPr/>
    </dgm:pt>
    <dgm:pt modelId="{40E905FE-2CA2-4029-9559-2156BE9583B8}" type="pres">
      <dgm:prSet presAssocID="{4A9F2D49-4ADB-405E-AFB1-E3A65607A65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D736996F-9439-4AB2-9508-16532CB65172}" type="pres">
      <dgm:prSet presAssocID="{4CA27481-2EF9-476C-9125-9D4D89D562EC}" presName="spaceBetweenRectangles" presStyleCnt="0"/>
      <dgm:spPr/>
    </dgm:pt>
    <dgm:pt modelId="{30C1EA33-A497-48CE-A840-FE07F7D1A041}" type="pres">
      <dgm:prSet presAssocID="{7B8B95A6-AEB2-4479-8818-DB1D99C13763}" presName="parentLin" presStyleCnt="0"/>
      <dgm:spPr/>
    </dgm:pt>
    <dgm:pt modelId="{62E90378-45E7-4921-9DB5-A20B306E54BF}" type="pres">
      <dgm:prSet presAssocID="{7B8B95A6-AEB2-4479-8818-DB1D99C13763}" presName="parentLeftMargin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CC17F6B2-A241-4045-9039-F3429D64EDA8}" type="pres">
      <dgm:prSet presAssocID="{7B8B95A6-AEB2-4479-8818-DB1D99C13763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B19CB27-09E7-459D-BAB7-76BABF789ADF}" type="pres">
      <dgm:prSet presAssocID="{7B8B95A6-AEB2-4479-8818-DB1D99C13763}" presName="negativeSpace" presStyleCnt="0"/>
      <dgm:spPr/>
    </dgm:pt>
    <dgm:pt modelId="{88E07712-0D64-45CA-A61C-D85ADDE4790E}" type="pres">
      <dgm:prSet presAssocID="{7B8B95A6-AEB2-4479-8818-DB1D99C13763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493CA42-52DD-4827-ABAA-89C0625EA718}" type="pres">
      <dgm:prSet presAssocID="{CF70002A-1D6D-4E44-AEE1-19C0DC4C5CBD}" presName="spaceBetweenRectangles" presStyleCnt="0"/>
      <dgm:spPr/>
    </dgm:pt>
    <dgm:pt modelId="{ECDCB413-3093-4629-A0F0-F8272A089039}" type="pres">
      <dgm:prSet presAssocID="{AA27B23E-69B4-4E65-AA84-7D3E393153A2}" presName="parentLin" presStyleCnt="0"/>
      <dgm:spPr/>
    </dgm:pt>
    <dgm:pt modelId="{97E8A4F4-B6C5-4014-89BB-65085D8C911D}" type="pres">
      <dgm:prSet presAssocID="{AA27B23E-69B4-4E65-AA84-7D3E393153A2}" presName="parentLeftMargin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6BBD1E0C-2F36-4E43-ABFD-4504A58D07EA}" type="pres">
      <dgm:prSet presAssocID="{AA27B23E-69B4-4E65-AA84-7D3E393153A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CA472D8-D265-438D-AF89-7AF7EB49352A}" type="pres">
      <dgm:prSet presAssocID="{AA27B23E-69B4-4E65-AA84-7D3E393153A2}" presName="negativeSpace" presStyleCnt="0"/>
      <dgm:spPr/>
    </dgm:pt>
    <dgm:pt modelId="{17B065AF-A4A9-478A-AEA8-0F5BAA341B9C}" type="pres">
      <dgm:prSet presAssocID="{AA27B23E-69B4-4E65-AA84-7D3E393153A2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4217FB4E-DBB5-4224-A625-B12BA16E612B}" srcId="{5537263F-A44F-4358-9940-F2EFA00FE392}" destId="{AA27B23E-69B4-4E65-AA84-7D3E393153A2}" srcOrd="2" destOrd="0" parTransId="{00798F2D-0BDE-4467-9DDE-40621019D967}" sibTransId="{5353764B-EEF2-40BF-B655-5F80B2919635}"/>
    <dgm:cxn modelId="{8A4AE8F3-32E6-4CAE-868C-055CD6AC8DE3}" srcId="{AA27B23E-69B4-4E65-AA84-7D3E393153A2}" destId="{1700C757-F17C-45BB-A660-8766022D83B3}" srcOrd="0" destOrd="0" parTransId="{93715CB3-2EE1-465E-9ED6-727C66695DFD}" sibTransId="{FF2CD6B9-771D-4B03-BDCE-9603244D75FA}"/>
    <dgm:cxn modelId="{5B4E0A36-5EF4-4B06-990E-17D9A3461A31}" type="presOf" srcId="{7B8B95A6-AEB2-4479-8818-DB1D99C13763}" destId="{CC17F6B2-A241-4045-9039-F3429D64EDA8}" srcOrd="1" destOrd="0" presId="urn:microsoft.com/office/officeart/2005/8/layout/list1"/>
    <dgm:cxn modelId="{74944661-09A5-4CE3-A85B-3C7EDC279D04}" type="presOf" srcId="{4A9F2D49-4ADB-405E-AFB1-E3A65607A65B}" destId="{3315D75F-32F2-4B86-B0BA-0B3D0A9A614E}" srcOrd="1" destOrd="0" presId="urn:microsoft.com/office/officeart/2005/8/layout/list1"/>
    <dgm:cxn modelId="{4EA77B7E-B5E2-46B5-92D0-F5DEC64EDCFA}" type="presOf" srcId="{5537263F-A44F-4358-9940-F2EFA00FE392}" destId="{42506F3E-0B76-42E7-AB4B-114C3EAB4E18}" srcOrd="0" destOrd="0" presId="urn:microsoft.com/office/officeart/2005/8/layout/list1"/>
    <dgm:cxn modelId="{F60DABCD-CB85-4613-8EA9-1A1DBED43FF0}" type="presOf" srcId="{704A8754-DE13-467D-A125-D18B03794DE9}" destId="{40E905FE-2CA2-4029-9559-2156BE9583B8}" srcOrd="0" destOrd="0" presId="urn:microsoft.com/office/officeart/2005/8/layout/list1"/>
    <dgm:cxn modelId="{7270C8E7-20A5-4988-93B3-666CBAAB57F6}" type="presOf" srcId="{4A9F2D49-4ADB-405E-AFB1-E3A65607A65B}" destId="{1D18B326-63D9-458A-88C8-4234C6A34790}" srcOrd="0" destOrd="0" presId="urn:microsoft.com/office/officeart/2005/8/layout/list1"/>
    <dgm:cxn modelId="{2326D6E5-6515-4FB8-8FFC-C79C9A928AD3}" type="presOf" srcId="{AA27B23E-69B4-4E65-AA84-7D3E393153A2}" destId="{6BBD1E0C-2F36-4E43-ABFD-4504A58D07EA}" srcOrd="1" destOrd="0" presId="urn:microsoft.com/office/officeart/2005/8/layout/list1"/>
    <dgm:cxn modelId="{61CC7D11-48C3-404E-97CA-6421EB91C0DB}" srcId="{7B8B95A6-AEB2-4479-8818-DB1D99C13763}" destId="{933C8253-C410-4248-B73E-C80FDCABDE23}" srcOrd="0" destOrd="0" parTransId="{E8D7A1E9-7BEA-4081-BCF1-2DE2171FACD8}" sibTransId="{A2D8286D-CF23-451D-AD68-4F4AEEC770DD}"/>
    <dgm:cxn modelId="{01FA51E0-DD5D-46C8-86F0-0450C56112D7}" srcId="{5537263F-A44F-4358-9940-F2EFA00FE392}" destId="{4A9F2D49-4ADB-405E-AFB1-E3A65607A65B}" srcOrd="0" destOrd="0" parTransId="{944D13F0-6DE6-4F73-9BE1-0DDE293D4D27}" sibTransId="{4CA27481-2EF9-476C-9125-9D4D89D562EC}"/>
    <dgm:cxn modelId="{E0A814F4-CE55-4199-BF66-119CC08D872C}" srcId="{4A9F2D49-4ADB-405E-AFB1-E3A65607A65B}" destId="{704A8754-DE13-467D-A125-D18B03794DE9}" srcOrd="0" destOrd="0" parTransId="{0AF85419-B8E0-4A12-A200-11B40D7136AE}" sibTransId="{4CFD78C5-13CF-43D2-A7E9-83451FB270C2}"/>
    <dgm:cxn modelId="{1B11D354-B719-4873-8558-5A26864DF40C}" type="presOf" srcId="{1700C757-F17C-45BB-A660-8766022D83B3}" destId="{17B065AF-A4A9-478A-AEA8-0F5BAA341B9C}" srcOrd="0" destOrd="0" presId="urn:microsoft.com/office/officeart/2005/8/layout/list1"/>
    <dgm:cxn modelId="{C009D367-5D46-43EF-BDD0-0C68CF6CB31F}" srcId="{5537263F-A44F-4358-9940-F2EFA00FE392}" destId="{7B8B95A6-AEB2-4479-8818-DB1D99C13763}" srcOrd="1" destOrd="0" parTransId="{6DCDE6A5-A2E1-452C-8FFF-785AA8538FA8}" sibTransId="{CF70002A-1D6D-4E44-AEE1-19C0DC4C5CBD}"/>
    <dgm:cxn modelId="{A77884CD-9AA4-4056-B2E0-2FECECD907DB}" type="presOf" srcId="{AA27B23E-69B4-4E65-AA84-7D3E393153A2}" destId="{97E8A4F4-B6C5-4014-89BB-65085D8C911D}" srcOrd="0" destOrd="0" presId="urn:microsoft.com/office/officeart/2005/8/layout/list1"/>
    <dgm:cxn modelId="{4037E4DF-0D83-46E2-826F-829D8E3C795E}" type="presOf" srcId="{7B8B95A6-AEB2-4479-8818-DB1D99C13763}" destId="{62E90378-45E7-4921-9DB5-A20B306E54BF}" srcOrd="0" destOrd="0" presId="urn:microsoft.com/office/officeart/2005/8/layout/list1"/>
    <dgm:cxn modelId="{6DF805B6-1EDE-4169-9938-8D560207B236}" type="presOf" srcId="{933C8253-C410-4248-B73E-C80FDCABDE23}" destId="{88E07712-0D64-45CA-A61C-D85ADDE4790E}" srcOrd="0" destOrd="0" presId="urn:microsoft.com/office/officeart/2005/8/layout/list1"/>
    <dgm:cxn modelId="{C7F7B211-621D-496B-9F66-9206CF531729}" type="presParOf" srcId="{42506F3E-0B76-42E7-AB4B-114C3EAB4E18}" destId="{6B36756F-3C82-48C2-B0C5-3659A4B69848}" srcOrd="0" destOrd="0" presId="urn:microsoft.com/office/officeart/2005/8/layout/list1"/>
    <dgm:cxn modelId="{50515D4F-923D-4ECC-98D6-CAF4EBCEFED0}" type="presParOf" srcId="{6B36756F-3C82-48C2-B0C5-3659A4B69848}" destId="{1D18B326-63D9-458A-88C8-4234C6A34790}" srcOrd="0" destOrd="0" presId="urn:microsoft.com/office/officeart/2005/8/layout/list1"/>
    <dgm:cxn modelId="{8C4B07FA-8351-4A03-B991-E732160CCFE7}" type="presParOf" srcId="{6B36756F-3C82-48C2-B0C5-3659A4B69848}" destId="{3315D75F-32F2-4B86-B0BA-0B3D0A9A614E}" srcOrd="1" destOrd="0" presId="urn:microsoft.com/office/officeart/2005/8/layout/list1"/>
    <dgm:cxn modelId="{C273AA35-443C-48A0-BF71-C897ED78F786}" type="presParOf" srcId="{42506F3E-0B76-42E7-AB4B-114C3EAB4E18}" destId="{7BD7E49F-016B-4242-BCB3-766F1926E7D4}" srcOrd="1" destOrd="0" presId="urn:microsoft.com/office/officeart/2005/8/layout/list1"/>
    <dgm:cxn modelId="{D62088A9-F736-435A-AC77-D729994E1231}" type="presParOf" srcId="{42506F3E-0B76-42E7-AB4B-114C3EAB4E18}" destId="{40E905FE-2CA2-4029-9559-2156BE9583B8}" srcOrd="2" destOrd="0" presId="urn:microsoft.com/office/officeart/2005/8/layout/list1"/>
    <dgm:cxn modelId="{F69A7FAF-94CF-4B97-86F9-4B8361F44655}" type="presParOf" srcId="{42506F3E-0B76-42E7-AB4B-114C3EAB4E18}" destId="{D736996F-9439-4AB2-9508-16532CB65172}" srcOrd="3" destOrd="0" presId="urn:microsoft.com/office/officeart/2005/8/layout/list1"/>
    <dgm:cxn modelId="{8CA657CF-B5DB-4BE3-8DD8-23DB5AC510E5}" type="presParOf" srcId="{42506F3E-0B76-42E7-AB4B-114C3EAB4E18}" destId="{30C1EA33-A497-48CE-A840-FE07F7D1A041}" srcOrd="4" destOrd="0" presId="urn:microsoft.com/office/officeart/2005/8/layout/list1"/>
    <dgm:cxn modelId="{BDC21707-A381-47C5-AE7B-C13895A6AF1B}" type="presParOf" srcId="{30C1EA33-A497-48CE-A840-FE07F7D1A041}" destId="{62E90378-45E7-4921-9DB5-A20B306E54BF}" srcOrd="0" destOrd="0" presId="urn:microsoft.com/office/officeart/2005/8/layout/list1"/>
    <dgm:cxn modelId="{25CE2C6B-5F2F-4F4F-A5A7-845ED1C695BA}" type="presParOf" srcId="{30C1EA33-A497-48CE-A840-FE07F7D1A041}" destId="{CC17F6B2-A241-4045-9039-F3429D64EDA8}" srcOrd="1" destOrd="0" presId="urn:microsoft.com/office/officeart/2005/8/layout/list1"/>
    <dgm:cxn modelId="{43FBA1FB-9A2D-471F-AB45-32CA6538CDFE}" type="presParOf" srcId="{42506F3E-0B76-42E7-AB4B-114C3EAB4E18}" destId="{2B19CB27-09E7-459D-BAB7-76BABF789ADF}" srcOrd="5" destOrd="0" presId="urn:microsoft.com/office/officeart/2005/8/layout/list1"/>
    <dgm:cxn modelId="{1940A554-82AC-4343-A267-51F1F666FD5F}" type="presParOf" srcId="{42506F3E-0B76-42E7-AB4B-114C3EAB4E18}" destId="{88E07712-0D64-45CA-A61C-D85ADDE4790E}" srcOrd="6" destOrd="0" presId="urn:microsoft.com/office/officeart/2005/8/layout/list1"/>
    <dgm:cxn modelId="{24FF08D1-C5A9-4990-8060-B69ACB505728}" type="presParOf" srcId="{42506F3E-0B76-42E7-AB4B-114C3EAB4E18}" destId="{E493CA42-52DD-4827-ABAA-89C0625EA718}" srcOrd="7" destOrd="0" presId="urn:microsoft.com/office/officeart/2005/8/layout/list1"/>
    <dgm:cxn modelId="{C1A707A2-B3DF-47AD-91B3-B6CC7C01ED1C}" type="presParOf" srcId="{42506F3E-0B76-42E7-AB4B-114C3EAB4E18}" destId="{ECDCB413-3093-4629-A0F0-F8272A089039}" srcOrd="8" destOrd="0" presId="urn:microsoft.com/office/officeart/2005/8/layout/list1"/>
    <dgm:cxn modelId="{F9618FAC-CA87-42E2-AEDE-99DC60E73526}" type="presParOf" srcId="{ECDCB413-3093-4629-A0F0-F8272A089039}" destId="{97E8A4F4-B6C5-4014-89BB-65085D8C911D}" srcOrd="0" destOrd="0" presId="urn:microsoft.com/office/officeart/2005/8/layout/list1"/>
    <dgm:cxn modelId="{289208B9-0B32-4F9F-B886-05C0D531164C}" type="presParOf" srcId="{ECDCB413-3093-4629-A0F0-F8272A089039}" destId="{6BBD1E0C-2F36-4E43-ABFD-4504A58D07EA}" srcOrd="1" destOrd="0" presId="urn:microsoft.com/office/officeart/2005/8/layout/list1"/>
    <dgm:cxn modelId="{09C68720-0298-45A1-B9CB-FF2497C3B8EB}" type="presParOf" srcId="{42506F3E-0B76-42E7-AB4B-114C3EAB4E18}" destId="{2CA472D8-D265-438D-AF89-7AF7EB49352A}" srcOrd="9" destOrd="0" presId="urn:microsoft.com/office/officeart/2005/8/layout/list1"/>
    <dgm:cxn modelId="{79DC9639-DAF8-47BE-945B-BA785F4C8BCB}" type="presParOf" srcId="{42506F3E-0B76-42E7-AB4B-114C3EAB4E18}" destId="{17B065AF-A4A9-478A-AEA8-0F5BAA341B9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E905FE-2CA2-4029-9559-2156BE9583B8}">
      <dsp:nvSpPr>
        <dsp:cNvPr id="0" name=""/>
        <dsp:cNvSpPr/>
      </dsp:nvSpPr>
      <dsp:spPr>
        <a:xfrm>
          <a:off x="0" y="456581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の概要と現状</a:t>
          </a:r>
          <a:endParaRPr lang="ja-JP" sz="2500" kern="1200" dirty="0"/>
        </a:p>
      </dsp:txBody>
      <dsp:txXfrm>
        <a:off x="0" y="456581"/>
        <a:ext cx="7498080" cy="1082812"/>
      </dsp:txXfrm>
    </dsp:sp>
    <dsp:sp modelId="{3315D75F-32F2-4B86-B0BA-0B3D0A9A614E}">
      <dsp:nvSpPr>
        <dsp:cNvPr id="0" name=""/>
        <dsp:cNvSpPr/>
      </dsp:nvSpPr>
      <dsp:spPr>
        <a:xfrm>
          <a:off x="374904" y="87581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altLang="en-US" sz="2500" kern="1200" dirty="0" err="1" smtClean="0"/>
            <a:t>って</a:t>
          </a:r>
          <a:r>
            <a:rPr kumimoji="1" lang="ja-JP" altLang="en-US" sz="2500" kern="1200" dirty="0" smtClean="0"/>
            <a:t>何</a:t>
          </a:r>
          <a:r>
            <a:rPr kumimoji="1" lang="en-US" altLang="ja-JP" sz="2500" kern="1200" dirty="0" smtClean="0"/>
            <a:t>?</a:t>
          </a:r>
          <a:endParaRPr kumimoji="1" lang="en-US" sz="2500" kern="1200" dirty="0"/>
        </a:p>
      </dsp:txBody>
      <dsp:txXfrm>
        <a:off x="410930" y="123607"/>
        <a:ext cx="5176604" cy="665948"/>
      </dsp:txXfrm>
    </dsp:sp>
    <dsp:sp modelId="{88E07712-0D64-45CA-A61C-D85ADDE4790E}">
      <dsp:nvSpPr>
        <dsp:cNvPr id="0" name=""/>
        <dsp:cNvSpPr/>
      </dsp:nvSpPr>
      <dsp:spPr>
        <a:xfrm>
          <a:off x="0" y="2043393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ビデオ作ってきました</a:t>
          </a:r>
          <a:endParaRPr lang="ja-JP" sz="2500" kern="1200" dirty="0"/>
        </a:p>
      </dsp:txBody>
      <dsp:txXfrm>
        <a:off x="0" y="2043393"/>
        <a:ext cx="7498080" cy="1082812"/>
      </dsp:txXfrm>
    </dsp:sp>
    <dsp:sp modelId="{CC17F6B2-A241-4045-9039-F3429D64EDA8}">
      <dsp:nvSpPr>
        <dsp:cNvPr id="0" name=""/>
        <dsp:cNvSpPr/>
      </dsp:nvSpPr>
      <dsp:spPr>
        <a:xfrm>
          <a:off x="374904" y="1674393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500" kern="1200" dirty="0" smtClean="0"/>
            <a:t>Windows</a:t>
          </a:r>
          <a:r>
            <a:rPr lang="ja-JP" altLang="en-US" sz="2500" kern="1200" dirty="0" smtClean="0"/>
            <a:t>で使う</a:t>
          </a:r>
          <a:r>
            <a:rPr lang="en-US" altLang="ja-JP" sz="2500" kern="1200" dirty="0" smtClean="0"/>
            <a:t>IPv6</a:t>
          </a:r>
          <a:endParaRPr lang="ja-JP" sz="2500" kern="1200" dirty="0"/>
        </a:p>
      </dsp:txBody>
      <dsp:txXfrm>
        <a:off x="410930" y="1710419"/>
        <a:ext cx="5176604" cy="665948"/>
      </dsp:txXfrm>
    </dsp:sp>
    <dsp:sp modelId="{17B065AF-A4A9-478A-AEA8-0F5BAA341B9C}">
      <dsp:nvSpPr>
        <dsp:cNvPr id="0" name=""/>
        <dsp:cNvSpPr/>
      </dsp:nvSpPr>
      <dsp:spPr>
        <a:xfrm>
          <a:off x="0" y="3630206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実践のための</a:t>
          </a: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基礎知識</a:t>
          </a:r>
          <a:endParaRPr kumimoji="1" lang="ja-JP" sz="2500" kern="1200" dirty="0"/>
        </a:p>
      </dsp:txBody>
      <dsp:txXfrm>
        <a:off x="0" y="3630206"/>
        <a:ext cx="7498080" cy="1082812"/>
      </dsp:txXfrm>
    </dsp:sp>
    <dsp:sp modelId="{6BBD1E0C-2F36-4E43-ABFD-4504A58D07EA}">
      <dsp:nvSpPr>
        <dsp:cNvPr id="0" name=""/>
        <dsp:cNvSpPr/>
      </dsp:nvSpPr>
      <dsp:spPr>
        <a:xfrm>
          <a:off x="374904" y="3261206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を使う</a:t>
          </a:r>
          <a:r>
            <a:rPr kumimoji="1" lang="ja-JP" altLang="en-US" sz="2500" kern="1200" dirty="0" smtClean="0"/>
            <a:t>ための基礎知識</a:t>
          </a:r>
          <a:endParaRPr lang="ja-JP" sz="2500" kern="1200" dirty="0"/>
        </a:p>
      </dsp:txBody>
      <dsp:txXfrm>
        <a:off x="410930" y="3297232"/>
        <a:ext cx="5176604" cy="6659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E905FE-2CA2-4029-9559-2156BE9583B8}">
      <dsp:nvSpPr>
        <dsp:cNvPr id="0" name=""/>
        <dsp:cNvSpPr/>
      </dsp:nvSpPr>
      <dsp:spPr>
        <a:xfrm>
          <a:off x="0" y="456581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の概要と現状</a:t>
          </a:r>
          <a:endParaRPr lang="ja-JP" sz="2500" kern="1200" dirty="0"/>
        </a:p>
      </dsp:txBody>
      <dsp:txXfrm>
        <a:off x="0" y="456581"/>
        <a:ext cx="7498080" cy="1082812"/>
      </dsp:txXfrm>
    </dsp:sp>
    <dsp:sp modelId="{3315D75F-32F2-4B86-B0BA-0B3D0A9A614E}">
      <dsp:nvSpPr>
        <dsp:cNvPr id="0" name=""/>
        <dsp:cNvSpPr/>
      </dsp:nvSpPr>
      <dsp:spPr>
        <a:xfrm>
          <a:off x="374904" y="87581"/>
          <a:ext cx="5248656" cy="73800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altLang="en-US" sz="2500" kern="1200" dirty="0" err="1" smtClean="0"/>
            <a:t>って</a:t>
          </a:r>
          <a:r>
            <a:rPr kumimoji="1" lang="ja-JP" altLang="en-US" sz="2500" kern="1200" dirty="0" smtClean="0"/>
            <a:t>何</a:t>
          </a:r>
          <a:r>
            <a:rPr kumimoji="1" lang="en-US" altLang="ja-JP" sz="2500" kern="1200" dirty="0" smtClean="0"/>
            <a:t>?</a:t>
          </a:r>
          <a:endParaRPr kumimoji="1" lang="en-US" sz="2500" kern="1200" dirty="0"/>
        </a:p>
      </dsp:txBody>
      <dsp:txXfrm>
        <a:off x="410930" y="123607"/>
        <a:ext cx="5176604" cy="665948"/>
      </dsp:txXfrm>
    </dsp:sp>
    <dsp:sp modelId="{88E07712-0D64-45CA-A61C-D85ADDE4790E}">
      <dsp:nvSpPr>
        <dsp:cNvPr id="0" name=""/>
        <dsp:cNvSpPr/>
      </dsp:nvSpPr>
      <dsp:spPr>
        <a:xfrm>
          <a:off x="0" y="2043393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ビデオ作ってきました</a:t>
          </a:r>
          <a:endParaRPr lang="ja-JP" sz="2500" kern="1200" dirty="0"/>
        </a:p>
      </dsp:txBody>
      <dsp:txXfrm>
        <a:off x="0" y="2043393"/>
        <a:ext cx="7498080" cy="1082812"/>
      </dsp:txXfrm>
    </dsp:sp>
    <dsp:sp modelId="{CC17F6B2-A241-4045-9039-F3429D64EDA8}">
      <dsp:nvSpPr>
        <dsp:cNvPr id="0" name=""/>
        <dsp:cNvSpPr/>
      </dsp:nvSpPr>
      <dsp:spPr>
        <a:xfrm>
          <a:off x="374904" y="1674393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500" kern="1200" dirty="0" smtClean="0"/>
            <a:t>Windows</a:t>
          </a:r>
          <a:r>
            <a:rPr lang="ja-JP" altLang="en-US" sz="2500" kern="1200" dirty="0" smtClean="0"/>
            <a:t>で使う</a:t>
          </a:r>
          <a:r>
            <a:rPr lang="en-US" altLang="ja-JP" sz="2500" kern="1200" dirty="0" smtClean="0"/>
            <a:t>IPv6</a:t>
          </a:r>
          <a:endParaRPr lang="ja-JP" sz="2500" kern="1200" dirty="0"/>
        </a:p>
      </dsp:txBody>
      <dsp:txXfrm>
        <a:off x="410930" y="1710419"/>
        <a:ext cx="5176604" cy="665948"/>
      </dsp:txXfrm>
    </dsp:sp>
    <dsp:sp modelId="{17B065AF-A4A9-478A-AEA8-0F5BAA341B9C}">
      <dsp:nvSpPr>
        <dsp:cNvPr id="0" name=""/>
        <dsp:cNvSpPr/>
      </dsp:nvSpPr>
      <dsp:spPr>
        <a:xfrm>
          <a:off x="0" y="3630206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実践のための</a:t>
          </a: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基礎知識</a:t>
          </a:r>
          <a:endParaRPr kumimoji="1" lang="ja-JP" sz="2500" kern="1200" dirty="0"/>
        </a:p>
      </dsp:txBody>
      <dsp:txXfrm>
        <a:off x="0" y="3630206"/>
        <a:ext cx="7498080" cy="1082812"/>
      </dsp:txXfrm>
    </dsp:sp>
    <dsp:sp modelId="{6BBD1E0C-2F36-4E43-ABFD-4504A58D07EA}">
      <dsp:nvSpPr>
        <dsp:cNvPr id="0" name=""/>
        <dsp:cNvSpPr/>
      </dsp:nvSpPr>
      <dsp:spPr>
        <a:xfrm>
          <a:off x="374904" y="3261206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を使う</a:t>
          </a:r>
          <a:r>
            <a:rPr kumimoji="1" lang="ja-JP" altLang="en-US" sz="2500" kern="1200" dirty="0" smtClean="0"/>
            <a:t>ための基礎知識</a:t>
          </a:r>
          <a:endParaRPr lang="ja-JP" sz="2500" kern="1200" dirty="0"/>
        </a:p>
      </dsp:txBody>
      <dsp:txXfrm>
        <a:off x="410930" y="3297232"/>
        <a:ext cx="5176604" cy="6659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E905FE-2CA2-4029-9559-2156BE9583B8}">
      <dsp:nvSpPr>
        <dsp:cNvPr id="0" name=""/>
        <dsp:cNvSpPr/>
      </dsp:nvSpPr>
      <dsp:spPr>
        <a:xfrm>
          <a:off x="0" y="456581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の概要と現状</a:t>
          </a:r>
          <a:endParaRPr lang="ja-JP" sz="2500" kern="1200" dirty="0"/>
        </a:p>
      </dsp:txBody>
      <dsp:txXfrm>
        <a:off x="0" y="456581"/>
        <a:ext cx="7498080" cy="1082812"/>
      </dsp:txXfrm>
    </dsp:sp>
    <dsp:sp modelId="{3315D75F-32F2-4B86-B0BA-0B3D0A9A614E}">
      <dsp:nvSpPr>
        <dsp:cNvPr id="0" name=""/>
        <dsp:cNvSpPr/>
      </dsp:nvSpPr>
      <dsp:spPr>
        <a:xfrm>
          <a:off x="374904" y="87581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altLang="en-US" sz="2500" kern="1200" dirty="0" err="1" smtClean="0"/>
            <a:t>って</a:t>
          </a:r>
          <a:r>
            <a:rPr kumimoji="1" lang="ja-JP" altLang="en-US" sz="2500" kern="1200" dirty="0" smtClean="0"/>
            <a:t>何</a:t>
          </a:r>
          <a:r>
            <a:rPr kumimoji="1" lang="en-US" altLang="ja-JP" sz="2500" kern="1200" dirty="0" smtClean="0"/>
            <a:t>?</a:t>
          </a:r>
          <a:endParaRPr kumimoji="1" lang="en-US" sz="2500" kern="1200" dirty="0"/>
        </a:p>
      </dsp:txBody>
      <dsp:txXfrm>
        <a:off x="410930" y="123607"/>
        <a:ext cx="5176604" cy="665948"/>
      </dsp:txXfrm>
    </dsp:sp>
    <dsp:sp modelId="{88E07712-0D64-45CA-A61C-D85ADDE4790E}">
      <dsp:nvSpPr>
        <dsp:cNvPr id="0" name=""/>
        <dsp:cNvSpPr/>
      </dsp:nvSpPr>
      <dsp:spPr>
        <a:xfrm>
          <a:off x="0" y="2043393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ビデオ作ってきました</a:t>
          </a:r>
          <a:endParaRPr lang="ja-JP" sz="2500" kern="1200" dirty="0"/>
        </a:p>
      </dsp:txBody>
      <dsp:txXfrm>
        <a:off x="0" y="2043393"/>
        <a:ext cx="7498080" cy="1082812"/>
      </dsp:txXfrm>
    </dsp:sp>
    <dsp:sp modelId="{CC17F6B2-A241-4045-9039-F3429D64EDA8}">
      <dsp:nvSpPr>
        <dsp:cNvPr id="0" name=""/>
        <dsp:cNvSpPr/>
      </dsp:nvSpPr>
      <dsp:spPr>
        <a:xfrm>
          <a:off x="374904" y="1674393"/>
          <a:ext cx="5248656" cy="73800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500" kern="1200" dirty="0" smtClean="0"/>
            <a:t>Windows</a:t>
          </a:r>
          <a:r>
            <a:rPr lang="ja-JP" altLang="en-US" sz="2500" kern="1200" dirty="0" smtClean="0"/>
            <a:t>で使う</a:t>
          </a:r>
          <a:r>
            <a:rPr lang="en-US" altLang="ja-JP" sz="2500" kern="1200" dirty="0" smtClean="0"/>
            <a:t>IPv6</a:t>
          </a:r>
          <a:endParaRPr lang="ja-JP" sz="2500" kern="1200" dirty="0"/>
        </a:p>
      </dsp:txBody>
      <dsp:txXfrm>
        <a:off x="410930" y="1710419"/>
        <a:ext cx="5176604" cy="665948"/>
      </dsp:txXfrm>
    </dsp:sp>
    <dsp:sp modelId="{17B065AF-A4A9-478A-AEA8-0F5BAA341B9C}">
      <dsp:nvSpPr>
        <dsp:cNvPr id="0" name=""/>
        <dsp:cNvSpPr/>
      </dsp:nvSpPr>
      <dsp:spPr>
        <a:xfrm>
          <a:off x="0" y="3630206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実践のための</a:t>
          </a: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基礎知識</a:t>
          </a:r>
          <a:endParaRPr kumimoji="1" lang="ja-JP" sz="2500" kern="1200" dirty="0"/>
        </a:p>
      </dsp:txBody>
      <dsp:txXfrm>
        <a:off x="0" y="3630206"/>
        <a:ext cx="7498080" cy="1082812"/>
      </dsp:txXfrm>
    </dsp:sp>
    <dsp:sp modelId="{6BBD1E0C-2F36-4E43-ABFD-4504A58D07EA}">
      <dsp:nvSpPr>
        <dsp:cNvPr id="0" name=""/>
        <dsp:cNvSpPr/>
      </dsp:nvSpPr>
      <dsp:spPr>
        <a:xfrm>
          <a:off x="374904" y="3261206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を使う</a:t>
          </a:r>
          <a:r>
            <a:rPr kumimoji="1" lang="ja-JP" altLang="en-US" sz="2500" kern="1200" dirty="0" smtClean="0"/>
            <a:t>ための基礎知識</a:t>
          </a:r>
          <a:endParaRPr lang="ja-JP" sz="2500" kern="1200" dirty="0"/>
        </a:p>
      </dsp:txBody>
      <dsp:txXfrm>
        <a:off x="410930" y="3297232"/>
        <a:ext cx="5176604" cy="6659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E905FE-2CA2-4029-9559-2156BE9583B8}">
      <dsp:nvSpPr>
        <dsp:cNvPr id="0" name=""/>
        <dsp:cNvSpPr/>
      </dsp:nvSpPr>
      <dsp:spPr>
        <a:xfrm>
          <a:off x="0" y="456581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の概要と現状</a:t>
          </a:r>
          <a:endParaRPr lang="ja-JP" sz="2500" kern="1200" dirty="0"/>
        </a:p>
      </dsp:txBody>
      <dsp:txXfrm>
        <a:off x="0" y="456581"/>
        <a:ext cx="7498080" cy="1082812"/>
      </dsp:txXfrm>
    </dsp:sp>
    <dsp:sp modelId="{3315D75F-32F2-4B86-B0BA-0B3D0A9A614E}">
      <dsp:nvSpPr>
        <dsp:cNvPr id="0" name=""/>
        <dsp:cNvSpPr/>
      </dsp:nvSpPr>
      <dsp:spPr>
        <a:xfrm>
          <a:off x="374904" y="87581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altLang="en-US" sz="2500" kern="1200" dirty="0" err="1" smtClean="0"/>
            <a:t>って</a:t>
          </a:r>
          <a:r>
            <a:rPr kumimoji="1" lang="ja-JP" altLang="en-US" sz="2500" kern="1200" dirty="0" smtClean="0"/>
            <a:t>何</a:t>
          </a:r>
          <a:r>
            <a:rPr kumimoji="1" lang="en-US" altLang="ja-JP" sz="2500" kern="1200" dirty="0" smtClean="0"/>
            <a:t>?</a:t>
          </a:r>
          <a:endParaRPr kumimoji="1" lang="en-US" sz="2500" kern="1200" dirty="0"/>
        </a:p>
      </dsp:txBody>
      <dsp:txXfrm>
        <a:off x="410930" y="123607"/>
        <a:ext cx="5176604" cy="665948"/>
      </dsp:txXfrm>
    </dsp:sp>
    <dsp:sp modelId="{88E07712-0D64-45CA-A61C-D85ADDE4790E}">
      <dsp:nvSpPr>
        <dsp:cNvPr id="0" name=""/>
        <dsp:cNvSpPr/>
      </dsp:nvSpPr>
      <dsp:spPr>
        <a:xfrm>
          <a:off x="0" y="2043393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ビデオ作ってきました</a:t>
          </a:r>
          <a:endParaRPr lang="ja-JP" sz="2500" kern="1200" dirty="0"/>
        </a:p>
      </dsp:txBody>
      <dsp:txXfrm>
        <a:off x="0" y="2043393"/>
        <a:ext cx="7498080" cy="1082812"/>
      </dsp:txXfrm>
    </dsp:sp>
    <dsp:sp modelId="{CC17F6B2-A241-4045-9039-F3429D64EDA8}">
      <dsp:nvSpPr>
        <dsp:cNvPr id="0" name=""/>
        <dsp:cNvSpPr/>
      </dsp:nvSpPr>
      <dsp:spPr>
        <a:xfrm>
          <a:off x="374904" y="1674393"/>
          <a:ext cx="5248656" cy="73800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ja-JP" sz="2500" kern="1200" dirty="0" smtClean="0"/>
            <a:t>Windows</a:t>
          </a:r>
          <a:r>
            <a:rPr lang="ja-JP" altLang="en-US" sz="2500" kern="1200" dirty="0" smtClean="0"/>
            <a:t>で使う</a:t>
          </a:r>
          <a:r>
            <a:rPr lang="en-US" altLang="ja-JP" sz="2500" kern="1200" dirty="0" smtClean="0"/>
            <a:t>IPv6</a:t>
          </a:r>
          <a:endParaRPr lang="ja-JP" sz="2500" kern="1200" dirty="0"/>
        </a:p>
      </dsp:txBody>
      <dsp:txXfrm>
        <a:off x="410930" y="1710419"/>
        <a:ext cx="5176604" cy="665948"/>
      </dsp:txXfrm>
    </dsp:sp>
    <dsp:sp modelId="{17B065AF-A4A9-478A-AEA8-0F5BAA341B9C}">
      <dsp:nvSpPr>
        <dsp:cNvPr id="0" name=""/>
        <dsp:cNvSpPr/>
      </dsp:nvSpPr>
      <dsp:spPr>
        <a:xfrm>
          <a:off x="0" y="3630206"/>
          <a:ext cx="7498080" cy="108281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81934" tIns="520700" rIns="581934" bIns="177800" numCol="1" spcCol="1270" anchor="t" anchorCtr="0">
          <a:noAutofit/>
        </a:bodyPr>
        <a:lstStyle/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ja-JP" altLang="en-US" sz="2500" kern="1200" dirty="0" smtClean="0"/>
            <a:t>実践のための</a:t>
          </a: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基礎知識</a:t>
          </a:r>
          <a:endParaRPr kumimoji="1" lang="ja-JP" sz="2500" kern="1200" dirty="0"/>
        </a:p>
      </dsp:txBody>
      <dsp:txXfrm>
        <a:off x="0" y="3630206"/>
        <a:ext cx="7498080" cy="1082812"/>
      </dsp:txXfrm>
    </dsp:sp>
    <dsp:sp modelId="{6BBD1E0C-2F36-4E43-ABFD-4504A58D07EA}">
      <dsp:nvSpPr>
        <dsp:cNvPr id="0" name=""/>
        <dsp:cNvSpPr/>
      </dsp:nvSpPr>
      <dsp:spPr>
        <a:xfrm>
          <a:off x="374904" y="3261206"/>
          <a:ext cx="5248656" cy="738000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63500" dist="25400" dir="5400000" rotWithShape="0">
            <a:srgbClr xmlns:mc="http://schemas.openxmlformats.org/markup-compatibility/2006" xmlns:a14="http://schemas.microsoft.com/office/drawing/2010/main" val="000000" mc:Ignorable="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387" tIns="0" rIns="198387" bIns="0" numCol="1" spcCol="1270" anchor="ctr" anchorCtr="0">
          <a:noAutofit/>
        </a:bodyPr>
        <a:lstStyle/>
        <a:p>
          <a:pPr lvl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sz="2500" kern="1200" dirty="0" smtClean="0"/>
            <a:t>IPv6</a:t>
          </a:r>
          <a:r>
            <a:rPr kumimoji="1" lang="ja-JP" sz="2500" kern="1200" dirty="0" smtClean="0"/>
            <a:t>を使う</a:t>
          </a:r>
          <a:r>
            <a:rPr kumimoji="1" lang="ja-JP" altLang="en-US" sz="2500" kern="1200" dirty="0" smtClean="0"/>
            <a:t>ための基礎知識</a:t>
          </a:r>
          <a:endParaRPr lang="ja-JP" sz="2500" kern="1200" dirty="0"/>
        </a:p>
      </dsp:txBody>
      <dsp:txXfrm>
        <a:off x="410930" y="3297232"/>
        <a:ext cx="5176604" cy="6659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0.67361</cdr:x>
      <cdr:y>0.92494</cdr:y>
    </cdr:from>
    <cdr:to>
      <cdr:x>0.98611</cdr:x>
      <cdr:y>0.98808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5543560" y="4186254"/>
          <a:ext cx="257176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ja-JP" altLang="en-US" dirty="0"/>
            <a:t>日経コミュニケーション </a:t>
          </a:r>
          <a:r>
            <a:rPr lang="en-US" altLang="ja-JP" dirty="0"/>
            <a:t>2009.1.15</a:t>
          </a:r>
          <a:r>
            <a:rPr lang="ja-JP" altLang="en-US" dirty="0"/>
            <a:t>より</a:t>
          </a:r>
          <a:endParaRPr lang="ja-JP" alt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C031C-8E90-42E0-9806-D9EE1578EAD4}" type="datetimeFigureOut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43E632-2626-4759-8447-3D81A19BFB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57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22" name="サブタイトル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08875FE-DDC6-4D73-A2A3-872ACBC2C74C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20" name="フッター プレースホルダ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円/楕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5C4A48-AF69-45B9-9CDA-30B63E4ED100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56024D3-0B8E-442C-A30B-1E11C6C31206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DE50AF0-211F-4385-AD58-46ED624CD48E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291105C-659F-468F-A3D5-E2D8849DD396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円/楕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円/楕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AAA38D-4033-431C-9619-33D02BB65E97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799232-7C4D-4E8C-A9A3-E0193E5B1B78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1C88EF-E922-46C9-B810-09707773BCFC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87E92A-41BE-4A0A-A4A9-9BCE9490D22F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62E9DF-11F2-41C8-B5A6-4D64F9DA77B2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6DC0D9-B25A-4889-9953-140AAF632A0C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88900" cap="sq">
            <a:solidFill>
              <a:srgbClr xmlns:mc="http://schemas.openxmlformats.org/markup-compatibility/2006" xmlns:a14="http://schemas.microsoft.com/office/drawing/2010/main" val="FFFFFF" mc:Ignorable=""/>
            </a:solidFill>
            <a:miter lim="800000"/>
          </a:ln>
          <a:effectLst>
            <a:outerShdw blurRad="55500" dist="18500" dir="5400000" algn="tl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xmlns:mc="http://schemas.openxmlformats.org/markup-compatibility/2006" xmlns:a14="http://schemas.microsoft.com/office/drawing/2010/main" val="969696" mc:Ignorable="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9" name="フローチャート: 処理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xmlns:mc="http://schemas.openxmlformats.org/markup-compatibility/2006" xmlns:a14="http://schemas.microsoft.com/office/drawing/2010/main" val="FBFBFB" mc:Ignorable="">
              <a:alpha val="45098"/>
            </a:srgbClr>
          </a:solidFill>
          <a:ln w="6350" cap="rnd" cmpd="sng" algn="ctr">
            <a:solidFill>
              <a:srgbClr xmlns:mc="http://schemas.openxmlformats.org/markup-compatibility/2006" xmlns:a14="http://schemas.microsoft.com/office/drawing/2010/main" val="FFFFFF" mc:Ignorable="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フローチャート: 処理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xmlns:mc="http://schemas.openxmlformats.org/markup-compatibility/2006" xmlns:a14="http://schemas.microsoft.com/office/drawing/2010/main" val="FBFBFB" mc:Ignorable="">
              <a:alpha val="45098"/>
            </a:srgbClr>
          </a:solidFill>
          <a:ln w="6350" cap="rnd" cmpd="sng" algn="ctr">
            <a:solidFill>
              <a:srgbClr xmlns:mc="http://schemas.openxmlformats.org/markup-compatibility/2006" xmlns:a14="http://schemas.microsoft.com/office/drawing/2010/main" val="FFFFFF" mc:Ignorable="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xmlns:mc="http://schemas.openxmlformats.org/markup-compatibility/2006" xmlns:a14="http://schemas.microsoft.com/office/drawing/2010/main" val="777777" mc:Ignorable="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パイ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円/楕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ドーナツ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正方形/長方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タイトル プレースホルダ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9" name="テキスト プレースホルダ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24" name="日付プレースホルダ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C36B0BC-1168-47C6-B4C2-EC62EC25911D}" type="datetime1">
              <a:rPr kumimoji="1" lang="ja-JP" altLang="en-US" smtClean="0"/>
              <a:pPr/>
              <a:t>2009/12/10</a:t>
            </a:fld>
            <a:endParaRPr kumimoji="1" lang="ja-JP" altLang="en-US"/>
          </a:p>
        </p:txBody>
      </p:sp>
      <p:sp>
        <p:nvSpPr>
          <p:cNvPr id="10" name="フッター プレースホルダ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22" name="スライド番号プレースホルダ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1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xmlns:mc="http://schemas.openxmlformats.org/markup-compatibility/2006" xmlns:a14="http://schemas.microsoft.com/office/drawing/2010/main" val="000000" mc:Ignorable="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ja-JP" altLang="en-US" sz="4800" dirty="0"/>
              <a:t>これから</a:t>
            </a:r>
            <a:r>
              <a:rPr lang="ja-JP" altLang="en-US" sz="4800" dirty="0" smtClean="0"/>
              <a:t>始める</a:t>
            </a:r>
            <a:r>
              <a:rPr lang="en-US" altLang="ja-JP" sz="4800" dirty="0" smtClean="0"/>
              <a:t>IPv6</a:t>
            </a:r>
            <a:br>
              <a:rPr lang="en-US" altLang="ja-JP" sz="4800" dirty="0" smtClean="0"/>
            </a:br>
            <a:r>
              <a:rPr lang="ja-JP" altLang="en-US" sz="4800" dirty="0" smtClean="0"/>
              <a:t>～ </a:t>
            </a:r>
            <a:r>
              <a:rPr lang="en-US" altLang="ja-JP" sz="4800" dirty="0" smtClean="0"/>
              <a:t>Windows</a:t>
            </a:r>
            <a:r>
              <a:rPr lang="ja-JP" altLang="en-US" sz="4800" dirty="0" smtClean="0"/>
              <a:t>編 ～</a:t>
            </a:r>
            <a:endParaRPr kumimoji="1" lang="ja-JP" altLang="en-US" sz="48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32560" y="4357694"/>
            <a:ext cx="7406640" cy="1752600"/>
          </a:xfrm>
        </p:spPr>
        <p:txBody>
          <a:bodyPr/>
          <a:lstStyle/>
          <a:p>
            <a:pPr algn="r"/>
            <a:r>
              <a:rPr lang="ja-JP" altLang="en-US" dirty="0" smtClean="0"/>
              <a:t>村嶋修一</a:t>
            </a:r>
            <a:r>
              <a:rPr lang="en-US" altLang="ja-JP" dirty="0" smtClean="0"/>
              <a:t>/MURA</a:t>
            </a:r>
            <a:endParaRPr kumimoji="1"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にすると何がいいの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ja-JP" altLang="en-US" dirty="0" smtClean="0"/>
              <a:t>下位層の話しなので、利用者から見ると何も変わりません</a:t>
            </a:r>
            <a:r>
              <a:rPr lang="en-US" altLang="ja-JP" dirty="0" smtClean="0"/>
              <a:t>w</a:t>
            </a:r>
            <a:endParaRPr lang="ja-JP" altLang="en-US" dirty="0" smtClean="0"/>
          </a:p>
          <a:p>
            <a:r>
              <a:rPr lang="ja-JP" altLang="en-US" dirty="0" smtClean="0"/>
              <a:t>アドレスが潤沢にあるので</a:t>
            </a:r>
            <a:r>
              <a:rPr lang="en-US" altLang="ja-JP" dirty="0" smtClean="0"/>
              <a:t>NAT</a:t>
            </a:r>
            <a:r>
              <a:rPr lang="ja-JP" altLang="en-US" dirty="0" smtClean="0"/>
              <a:t>不要</a:t>
            </a:r>
          </a:p>
          <a:p>
            <a:pPr lvl="1"/>
            <a:r>
              <a:rPr lang="en-US" altLang="ja-JP" dirty="0" smtClean="0"/>
              <a:t>VoIP</a:t>
            </a:r>
            <a:r>
              <a:rPr lang="ja-JP" altLang="en-US" dirty="0" smtClean="0"/>
              <a:t>とか</a:t>
            </a:r>
            <a:r>
              <a:rPr lang="en-US" altLang="ja-JP" dirty="0" smtClean="0"/>
              <a:t>NAT/NAPT</a:t>
            </a:r>
            <a:r>
              <a:rPr lang="ja-JP" altLang="en-US" dirty="0" smtClean="0"/>
              <a:t>越えが難しいプロトコルも楽に使える</a:t>
            </a:r>
          </a:p>
          <a:p>
            <a:r>
              <a:rPr kumimoji="1" lang="ja-JP" altLang="en-US" dirty="0" smtClean="0"/>
              <a:t>身の回りのものすべてにグローバルアドレスを割り当てることができる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→外部から特定機器への接続が簡単</a:t>
            </a:r>
          </a:p>
          <a:p>
            <a:pPr lvl="1"/>
            <a:r>
              <a:rPr lang="ja-JP" altLang="en-US" dirty="0" smtClean="0"/>
              <a:t>センサーネットワーク</a:t>
            </a:r>
          </a:p>
          <a:p>
            <a:pPr lvl="1"/>
            <a:r>
              <a:rPr kumimoji="1" lang="ja-JP" altLang="en-US" dirty="0" smtClean="0"/>
              <a:t>情報家電</a:t>
            </a:r>
          </a:p>
          <a:p>
            <a:pPr lvl="1"/>
            <a:r>
              <a:rPr lang="ja-JP" altLang="en-US" dirty="0" smtClean="0"/>
              <a:t>モバイル機器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なんで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が必要なの</a:t>
            </a:r>
            <a:r>
              <a:rPr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グローバル</a:t>
            </a:r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アドレスが</a:t>
            </a:r>
            <a:r>
              <a:rPr kumimoji="1" lang="en-US" altLang="ja-JP" dirty="0" smtClean="0"/>
              <a:t>2010-2011</a:t>
            </a:r>
            <a:r>
              <a:rPr kumimoji="1" lang="ja-JP" altLang="en-US" dirty="0" smtClean="0"/>
              <a:t>年あたりに在庫がなくなる</a:t>
            </a:r>
          </a:p>
          <a:p>
            <a:pPr lvl="1"/>
            <a:r>
              <a:rPr lang="en-US" altLang="ja-JP" dirty="0" smtClean="0"/>
              <a:t>IPv4</a:t>
            </a:r>
            <a:r>
              <a:rPr lang="ja-JP" altLang="en-US" dirty="0" smtClean="0"/>
              <a:t>を設計した時に、ここまで普及する事を誰も想像していなかった</a:t>
            </a:r>
            <a:r>
              <a:rPr lang="en-US" altLang="ja-JP" dirty="0" smtClean="0"/>
              <a:t>w</a:t>
            </a:r>
            <a:endParaRPr lang="ja-JP" altLang="en-US" dirty="0" smtClean="0"/>
          </a:p>
          <a:p>
            <a:pPr lvl="1"/>
            <a:r>
              <a:rPr kumimoji="1" lang="en-US" altLang="ja-JP" dirty="0" smtClean="0"/>
              <a:t>10</a:t>
            </a:r>
            <a:r>
              <a:rPr kumimoji="1" lang="ja-JP" altLang="en-US" dirty="0" smtClean="0"/>
              <a:t>年前に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は設計さ</a:t>
            </a:r>
            <a:r>
              <a:rPr lang="ja-JP" altLang="en-US" dirty="0" smtClean="0"/>
              <a:t>れ</a:t>
            </a:r>
            <a:r>
              <a:rPr kumimoji="1" lang="ja-JP" altLang="en-US" dirty="0" smtClean="0"/>
              <a:t>移行が試みられたが、</a:t>
            </a:r>
            <a:r>
              <a:rPr kumimoji="1" lang="en-US" altLang="ja-JP" dirty="0" smtClean="0"/>
              <a:t>CIDR</a:t>
            </a:r>
            <a:r>
              <a:rPr kumimoji="1" lang="ja-JP" altLang="en-US" dirty="0" smtClean="0"/>
              <a:t>や</a:t>
            </a:r>
            <a:r>
              <a:rPr kumimoji="1" lang="en-US" altLang="ja-JP" dirty="0" smtClean="0"/>
              <a:t>NAT</a:t>
            </a:r>
            <a:r>
              <a:rPr kumimoji="1" lang="ja-JP" altLang="en-US" dirty="0" smtClean="0"/>
              <a:t>で</a:t>
            </a:r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の</a:t>
            </a:r>
            <a:r>
              <a:rPr kumimoji="1" lang="ja-JP" altLang="en-US" dirty="0" smtClean="0">
                <a:solidFill>
                  <a:srgbClr xmlns:mc="http://schemas.openxmlformats.org/markup-compatibility/2006" xmlns:a14="http://schemas.microsoft.com/office/drawing/2010/main" val="C000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延命が</a:t>
            </a:r>
            <a:r>
              <a:rPr kumimoji="1" lang="ja-JP" altLang="en-US" b="1" dirty="0" smtClean="0">
                <a:solidFill>
                  <a:srgbClr xmlns:mc="http://schemas.openxmlformats.org/markup-compatibility/2006" xmlns:a14="http://schemas.microsoft.com/office/drawing/2010/main" val="C00000" mc:Ignorable="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>
                      <a:alpha val="43137"/>
                    </a:srgbClr>
                  </a:outerShdw>
                </a:effectLst>
              </a:rPr>
              <a:t>出来てしまった</a:t>
            </a:r>
            <a:endParaRPr kumimoji="1" lang="ja-JP" altLang="en-US" b="1" dirty="0">
              <a:solidFill>
                <a:srgbClr xmlns:mc="http://schemas.openxmlformats.org/markup-compatibility/2006" xmlns:a14="http://schemas.microsoft.com/office/drawing/2010/main" val="C00000" mc:Ignorable="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割当状況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kumimoji="1" lang="ja-JP" altLang="en-US" dirty="0" smtClean="0"/>
              <a:t>年間に</a:t>
            </a:r>
            <a:r>
              <a:rPr lang="en-US" altLang="ja-JP" dirty="0" smtClean="0"/>
              <a:t>/8</a:t>
            </a:r>
            <a:r>
              <a:rPr lang="ja-JP" altLang="en-US" dirty="0" smtClean="0"/>
              <a:t>ブロックを</a:t>
            </a:r>
            <a:r>
              <a:rPr lang="en-US" altLang="ja-JP" dirty="0" smtClean="0"/>
              <a:t>9-13</a:t>
            </a:r>
            <a:r>
              <a:rPr lang="ja-JP" altLang="en-US" dirty="0" smtClean="0"/>
              <a:t>消費</a:t>
            </a:r>
            <a:endParaRPr kumimoji="1" lang="ja-JP" altLang="en-US" dirty="0" smtClean="0"/>
          </a:p>
          <a:p>
            <a:pPr lvl="0"/>
            <a:r>
              <a:rPr kumimoji="1" lang="en-US" altLang="ja-JP" dirty="0" smtClean="0"/>
              <a:t>2009</a:t>
            </a:r>
            <a:r>
              <a:rPr kumimoji="1" lang="ja-JP" altLang="en-US" dirty="0" smtClean="0"/>
              <a:t>年</a:t>
            </a:r>
            <a:r>
              <a:rPr kumimoji="1" lang="en-US" altLang="ja-JP" dirty="0" smtClean="0"/>
              <a:t>11</a:t>
            </a:r>
            <a:r>
              <a:rPr kumimoji="1" lang="ja-JP" altLang="en-US" dirty="0" smtClean="0"/>
              <a:t>月段階で</a:t>
            </a:r>
            <a:r>
              <a:rPr kumimoji="1" lang="en-US" altLang="ja-JP" dirty="0" smtClean="0"/>
              <a:t>26</a:t>
            </a:r>
            <a:r>
              <a:rPr kumimoji="1" lang="ja-JP" altLang="en-US" dirty="0" smtClean="0"/>
              <a:t>ブロック残</a:t>
            </a:r>
          </a:p>
          <a:p>
            <a:pPr lvl="0"/>
            <a:r>
              <a:rPr kumimoji="1" lang="ja-JP" altLang="en-US" dirty="0" smtClean="0"/>
              <a:t>単純計算で</a:t>
            </a:r>
            <a:r>
              <a:rPr kumimoji="1" lang="en-US" altLang="ja-JP" dirty="0" smtClean="0"/>
              <a:t>2011</a:t>
            </a:r>
            <a:r>
              <a:rPr kumimoji="1" lang="ja-JP" altLang="en-US" dirty="0" smtClean="0"/>
              <a:t>年</a:t>
            </a:r>
            <a:r>
              <a:rPr lang="ja-JP" altLang="en-US" dirty="0" smtClean="0"/>
              <a:t>中あたりで</a:t>
            </a:r>
            <a:r>
              <a:rPr kumimoji="1" lang="ja-JP" altLang="en-US" dirty="0" smtClean="0"/>
              <a:t>在庫切れ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3195494"/>
            <a:ext cx="1714512" cy="30195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枯渇が起きるとどうなる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インターネット上で展開しているサービス</a:t>
            </a:r>
            <a:r>
              <a:rPr lang="en-US" altLang="ja-JP" dirty="0" smtClean="0"/>
              <a:t>(</a:t>
            </a:r>
            <a:r>
              <a:rPr lang="ja-JP" altLang="en-US" dirty="0" smtClean="0"/>
              <a:t>楽天とか</a:t>
            </a:r>
            <a:r>
              <a:rPr lang="en-US" altLang="ja-JP" dirty="0" err="1" smtClean="0"/>
              <a:t>mixi</a:t>
            </a:r>
            <a:r>
              <a:rPr lang="ja-JP" altLang="en-US" dirty="0" smtClean="0"/>
              <a:t>とか</a:t>
            </a:r>
            <a:r>
              <a:rPr lang="en-US" altLang="ja-JP" dirty="0" smtClean="0"/>
              <a:t>)</a:t>
            </a:r>
            <a:r>
              <a:rPr lang="ja-JP" altLang="en-US" dirty="0" smtClean="0"/>
              <a:t>の増強や新規提供ができない</a:t>
            </a:r>
          </a:p>
          <a:p>
            <a:r>
              <a:rPr lang="ja-JP" altLang="en-US" dirty="0" smtClean="0"/>
              <a:t>クライアント</a:t>
            </a:r>
            <a:r>
              <a:rPr lang="en-US" altLang="ja-JP" dirty="0" smtClean="0"/>
              <a:t>PC</a:t>
            </a:r>
            <a:r>
              <a:rPr lang="ja-JP" altLang="en-US" dirty="0" smtClean="0"/>
              <a:t>もインターネットに接続困難に</a:t>
            </a:r>
          </a:p>
          <a:p>
            <a:r>
              <a:rPr lang="en-US" altLang="ja-JP" dirty="0" smtClean="0"/>
              <a:t>ISP</a:t>
            </a:r>
            <a:r>
              <a:rPr lang="ja-JP" altLang="en-US" dirty="0" smtClean="0"/>
              <a:t>事業にも陰りが出て、インターネットそのものが衰退していくかも</a:t>
            </a:r>
          </a:p>
          <a:p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アドレス枯渇対策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未使用アドレスの回収</a:t>
            </a:r>
          </a:p>
          <a:p>
            <a:pPr lvl="1"/>
            <a:r>
              <a:rPr kumimoji="1" lang="ja-JP" altLang="en-US" dirty="0" smtClean="0"/>
              <a:t>ほとんど進んで</a:t>
            </a:r>
            <a:r>
              <a:rPr kumimoji="1" lang="ja-JP" altLang="en-US" dirty="0"/>
              <a:t>いない</a:t>
            </a:r>
            <a:r>
              <a:rPr kumimoji="1" lang="ja-JP" altLang="en-US" dirty="0" smtClean="0"/>
              <a:t>し、回収できても焼け石に水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全て回収しても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年分程度</a:t>
            </a:r>
            <a:r>
              <a:rPr kumimoji="1" lang="en-US" altLang="ja-JP" dirty="0" smtClean="0"/>
              <a:t>)</a:t>
            </a:r>
            <a:endParaRPr kumimoji="1" lang="ja-JP" altLang="en-US" dirty="0" smtClean="0"/>
          </a:p>
          <a:p>
            <a:r>
              <a:rPr lang="ja-JP" altLang="en-US" dirty="0"/>
              <a:t>プライベートアドレス</a:t>
            </a:r>
            <a:r>
              <a:rPr lang="ja-JP" altLang="en-US" dirty="0" smtClean="0"/>
              <a:t>割当</a:t>
            </a:r>
          </a:p>
          <a:p>
            <a:pPr lvl="1"/>
            <a:r>
              <a:rPr kumimoji="1" lang="en-US" altLang="ja-JP" dirty="0" smtClean="0"/>
              <a:t>ISP</a:t>
            </a:r>
            <a:r>
              <a:rPr kumimoji="1" lang="ja-JP" altLang="en-US" dirty="0" smtClean="0"/>
              <a:t>レベルの</a:t>
            </a:r>
            <a:r>
              <a:rPr kumimoji="1" lang="en-US" altLang="ja-JP" dirty="0" smtClean="0"/>
              <a:t>NAT(LSN)</a:t>
            </a:r>
            <a:r>
              <a:rPr kumimoji="1" lang="ja-JP" altLang="en-US" dirty="0" smtClean="0"/>
              <a:t>が導入されるが、移行措置に過ぎない</a:t>
            </a:r>
          </a:p>
          <a:p>
            <a:r>
              <a:rPr lang="en-US" altLang="ja-JP" dirty="0" smtClean="0"/>
              <a:t>IPv6</a:t>
            </a:r>
            <a:r>
              <a:rPr lang="ja-JP" altLang="en-US" dirty="0" smtClean="0"/>
              <a:t>へ移行</a:t>
            </a:r>
          </a:p>
          <a:p>
            <a:pPr lvl="1"/>
            <a:r>
              <a:rPr kumimoji="1" lang="ja-JP" altLang="en-US" dirty="0" smtClean="0"/>
              <a:t>根本的な解決だがコストがかかる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679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と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は互換性が無い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689225" y="1833562"/>
            <a:ext cx="49911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kumimoji="1" lang="ja-JP" altLang="en-US" sz="2800" dirty="0" smtClean="0"/>
              <a:t>インターネット上で相互通信が出来なくなる</a:t>
            </a:r>
            <a:endParaRPr kumimoji="1" lang="ja-JP" altLang="en-US" sz="28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kumimoji="1" lang="ja-JP" altLang="en-US" sz="2800" dirty="0" smtClean="0"/>
              <a:t>動的</a:t>
            </a:r>
            <a:r>
              <a:rPr kumimoji="1" lang="en-US" altLang="ja-JP" sz="2800" dirty="0" smtClean="0"/>
              <a:t>IPv6</a:t>
            </a:r>
            <a:r>
              <a:rPr kumimoji="1" lang="ja-JP" altLang="en-US" sz="2800" dirty="0" smtClean="0"/>
              <a:t>のみが割り当てられた一般ユーザからの</a:t>
            </a:r>
            <a:r>
              <a:rPr kumimoji="1" lang="en-US" altLang="ja-JP" sz="2800" dirty="0" smtClean="0"/>
              <a:t>IPv4</a:t>
            </a:r>
            <a:r>
              <a:rPr lang="ja-JP" altLang="en-US" sz="2800" dirty="0" smtClean="0"/>
              <a:t> </a:t>
            </a:r>
            <a:r>
              <a:rPr lang="en-US" altLang="ja-JP" sz="2800" dirty="0" smtClean="0"/>
              <a:t>only </a:t>
            </a:r>
            <a:r>
              <a:rPr kumimoji="1" lang="en-US" altLang="ja-JP" sz="2800" dirty="0" smtClean="0"/>
              <a:t>Web</a:t>
            </a:r>
            <a:r>
              <a:rPr kumimoji="1" lang="ja-JP" altLang="en-US" sz="2800" dirty="0" smtClean="0"/>
              <a:t>アクセス不能</a:t>
            </a:r>
          </a:p>
          <a:p>
            <a:pPr lvl="0"/>
            <a:r>
              <a:rPr kumimoji="1" lang="en-US" altLang="ja-JP" sz="2800" dirty="0" smtClean="0"/>
              <a:t>IPv6 only </a:t>
            </a:r>
            <a:r>
              <a:rPr kumimoji="1" lang="ja-JP" altLang="en-US" sz="2800" dirty="0" smtClean="0"/>
              <a:t>の </a:t>
            </a:r>
            <a:r>
              <a:rPr kumimoji="1" lang="en-US" altLang="ja-JP" sz="2800" dirty="0" smtClean="0"/>
              <a:t>MTA </a:t>
            </a:r>
            <a:r>
              <a:rPr kumimoji="1" lang="ja-JP" altLang="en-US" sz="2800" dirty="0" smtClean="0"/>
              <a:t>とメール交換不能</a:t>
            </a:r>
          </a:p>
          <a:p>
            <a:pPr lvl="0"/>
            <a:r>
              <a:rPr kumimoji="1" lang="en-US" altLang="ja-JP" sz="2800" dirty="0" smtClean="0"/>
              <a:t>IPv6</a:t>
            </a:r>
            <a:r>
              <a:rPr kumimoji="1" lang="ja-JP" altLang="en-US" sz="2800" dirty="0" smtClean="0"/>
              <a:t>を割り当てられた拠点との</a:t>
            </a:r>
            <a:r>
              <a:rPr kumimoji="1" lang="en-US" altLang="ja-JP" sz="2800" dirty="0" smtClean="0"/>
              <a:t>VPN</a:t>
            </a:r>
            <a:r>
              <a:rPr kumimoji="1" lang="ja-JP" altLang="en-US" sz="2800" dirty="0" smtClean="0"/>
              <a:t>構築不能</a:t>
            </a:r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3600" dirty="0" smtClean="0"/>
              <a:t>枯渇対応ロードマップ</a:t>
            </a:r>
            <a:r>
              <a:rPr kumimoji="1" lang="en-US" altLang="ja-JP" sz="3600" dirty="0" smtClean="0"/>
              <a:t>(JPNIC</a:t>
            </a:r>
            <a:r>
              <a:rPr kumimoji="1" lang="ja-JP" altLang="en-US" sz="3600" dirty="0" smtClean="0"/>
              <a:t>発表</a:t>
            </a:r>
            <a:r>
              <a:rPr kumimoji="1" lang="en-US" altLang="ja-JP" sz="3600" dirty="0" smtClean="0"/>
              <a:t>)</a:t>
            </a:r>
            <a:endParaRPr kumimoji="1" lang="ja-JP" altLang="en-US" sz="3600" dirty="0"/>
          </a:p>
        </p:txBody>
      </p:sp>
      <p:pic>
        <p:nvPicPr>
          <p:cNvPr id="4" name="コンテンツ プレースホルダ 3" descr="20071207-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2896" y="1447800"/>
            <a:ext cx="6443758" cy="4800600"/>
          </a:xfrm>
        </p:spPr>
      </p:pic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IPv6 Ready Logo Program Phase1/</a:t>
            </a:r>
            <a:r>
              <a:rPr lang="ja-JP" altLang="en-US" dirty="0" smtClean="0"/>
              <a:t> </a:t>
            </a:r>
            <a:r>
              <a:rPr lang="en-US" altLang="ja-JP" dirty="0" smtClean="0"/>
              <a:t>Phase2 </a:t>
            </a:r>
            <a:r>
              <a:rPr lang="ja-JP" altLang="en-US" dirty="0" smtClean="0"/>
              <a:t>取得総登録機器数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http://v6metric.inetcore.com/html/st06/02.html</a:t>
            </a:r>
            <a:endParaRPr kumimoji="1" lang="ja-JP" altLang="en-US" sz="2800" dirty="0"/>
          </a:p>
        </p:txBody>
      </p:sp>
      <p:pic>
        <p:nvPicPr>
          <p:cNvPr id="9218" name="Picture 2" descr="D:\Work\v6ready_tot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248275" cy="3962400"/>
          </a:xfrm>
          <a:prstGeom prst="rect">
            <a:avLst/>
          </a:prstGeom>
          <a:noFill/>
        </p:spPr>
      </p:pic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18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企業での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導入意識</a:t>
            </a:r>
            <a:endParaRPr kumimoji="1"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自己紹介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ja-JP" altLang="en-US" dirty="0" smtClean="0"/>
              <a:t>村嶋修一</a:t>
            </a:r>
            <a:r>
              <a:rPr kumimoji="1" lang="en-US" altLang="ja-JP" dirty="0" smtClean="0"/>
              <a:t>/MURA</a:t>
            </a:r>
            <a:endParaRPr kumimoji="1" lang="ja-JP" altLang="en-US" dirty="0" smtClean="0"/>
          </a:p>
          <a:p>
            <a:r>
              <a:rPr lang="ja-JP" altLang="en-US" dirty="0" smtClean="0"/>
              <a:t>千葉県松戸市在住</a:t>
            </a:r>
            <a:endParaRPr kumimoji="1" lang="en-US" altLang="ja-JP" dirty="0" smtClean="0"/>
          </a:p>
          <a:p>
            <a:r>
              <a:rPr kumimoji="1" lang="ja-JP" altLang="en-US" dirty="0" smtClean="0"/>
              <a:t>都内の独立系</a:t>
            </a:r>
            <a:r>
              <a:rPr kumimoji="1" lang="en-US" altLang="ja-JP" dirty="0" smtClean="0"/>
              <a:t>SIer</a:t>
            </a:r>
            <a:r>
              <a:rPr kumimoji="1" lang="ja-JP" altLang="en-US" dirty="0" smtClean="0"/>
              <a:t>で</a:t>
            </a:r>
            <a:r>
              <a:rPr lang="ja-JP" altLang="en-US" dirty="0" smtClean="0"/>
              <a:t>アプリケーション</a:t>
            </a:r>
            <a:r>
              <a:rPr lang="en-US" altLang="ja-JP" dirty="0" smtClean="0"/>
              <a:t>/</a:t>
            </a:r>
            <a:r>
              <a:rPr lang="ja-JP" altLang="en-US" dirty="0" smtClean="0"/>
              <a:t>インフラネットワーク両方の</a:t>
            </a:r>
            <a:r>
              <a:rPr kumimoji="1" lang="en-US" altLang="ja-JP" dirty="0" smtClean="0"/>
              <a:t>SA</a:t>
            </a:r>
            <a:r>
              <a:rPr kumimoji="1" lang="ja-JP" altLang="en-US" dirty="0" err="1" smtClean="0"/>
              <a:t>っぽい</a:t>
            </a:r>
            <a:r>
              <a:rPr kumimoji="1" lang="ja-JP" altLang="en-US" dirty="0" smtClean="0"/>
              <a:t>事しています</a:t>
            </a:r>
          </a:p>
          <a:p>
            <a:r>
              <a:rPr lang="ja-JP" altLang="en-US" dirty="0" smtClean="0"/>
              <a:t>本</a:t>
            </a:r>
            <a:r>
              <a:rPr lang="en-US" altLang="ja-JP" dirty="0" smtClean="0"/>
              <a:t>/</a:t>
            </a:r>
            <a:r>
              <a:rPr lang="ja-JP" altLang="en-US" dirty="0" smtClean="0"/>
              <a:t>雑誌書いています</a:t>
            </a:r>
            <a:r>
              <a:rPr lang="en-US" altLang="ja-JP" dirty="0" smtClean="0"/>
              <a:t>(6</a:t>
            </a:r>
            <a:r>
              <a:rPr lang="ja-JP" altLang="en-US" dirty="0" smtClean="0"/>
              <a:t>月に</a:t>
            </a:r>
            <a:r>
              <a:rPr lang="en-US" altLang="ja-JP" dirty="0" smtClean="0"/>
              <a:t>WS08</a:t>
            </a:r>
            <a:r>
              <a:rPr lang="ja-JP" altLang="en-US" dirty="0" smtClean="0"/>
              <a:t>の本</a:t>
            </a:r>
            <a:r>
              <a:rPr lang="ja-JP" altLang="en-US" dirty="0"/>
              <a:t>出</a:t>
            </a:r>
            <a:r>
              <a:rPr lang="ja-JP" altLang="en-US" dirty="0" smtClean="0"/>
              <a:t>しました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r>
              <a:rPr kumimoji="1" lang="en-US" altLang="ja-JP" dirty="0" smtClean="0"/>
              <a:t>MS MVP for Windows Server Networking </a:t>
            </a:r>
            <a:r>
              <a:rPr kumimoji="1" lang="ja-JP" altLang="en-US" dirty="0" smtClean="0"/>
              <a:t>改め</a:t>
            </a:r>
            <a:br>
              <a:rPr kumimoji="1" lang="ja-JP" altLang="en-US" dirty="0" smtClean="0"/>
            </a:br>
            <a:r>
              <a:rPr lang="en-US" altLang="ja-JP" dirty="0" smtClean="0"/>
              <a:t>Virtual</a:t>
            </a:r>
            <a:r>
              <a:rPr lang="ja-JP" altLang="en-US" dirty="0" smtClean="0"/>
              <a:t> </a:t>
            </a:r>
            <a:r>
              <a:rPr lang="en-US" altLang="ja-JP" dirty="0" smtClean="0"/>
              <a:t>Machine: Networking</a:t>
            </a:r>
            <a:endParaRPr lang="ja-JP" altLang="en-US" dirty="0" smtClean="0"/>
          </a:p>
          <a:p>
            <a:pPr lvl="1"/>
            <a:r>
              <a:rPr lang="en-US" altLang="ja-JP" sz="1500" dirty="0" smtClean="0"/>
              <a:t>https://mvp.support.microsoft.com/profile/Murashima</a:t>
            </a:r>
            <a:endParaRPr lang="ja-JP" altLang="en-US" sz="1300" dirty="0" smtClean="0"/>
          </a:p>
        </p:txBody>
      </p:sp>
      <p:pic>
        <p:nvPicPr>
          <p:cNvPr id="4" name="Picture 3" descr="D:\Work\MVP Logo Kit\MVP_Horizontal_FullCol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5500702"/>
            <a:ext cx="1857388" cy="751210"/>
          </a:xfrm>
          <a:prstGeom prst="rect">
            <a:avLst/>
          </a:prstGeom>
          <a:noFill/>
        </p:spPr>
      </p:pic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3952337"/>
              </p:ext>
            </p:extLst>
          </p:nvPr>
        </p:nvGraphicFramePr>
        <p:xfrm>
          <a:off x="1217324" y="92867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960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PnP</a:t>
            </a:r>
            <a:r>
              <a:rPr kumimoji="1" lang="ja-JP" altLang="en-US" dirty="0" smtClean="0"/>
              <a:t>でほら簡単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IPv6</a:t>
            </a:r>
            <a:r>
              <a:rPr lang="ja-JP" altLang="en-US" dirty="0" smtClean="0"/>
              <a:t>の自動構成</a:t>
            </a:r>
          </a:p>
          <a:p>
            <a:pPr lvl="1"/>
            <a:r>
              <a:rPr lang="en-US" altLang="ja-JP" dirty="0"/>
              <a:t>IPv6</a:t>
            </a:r>
            <a:r>
              <a:rPr lang="ja-JP" altLang="en-US" dirty="0"/>
              <a:t>対応機器を</a:t>
            </a:r>
            <a:r>
              <a:rPr lang="en-US" altLang="ja-JP" dirty="0"/>
              <a:t>IPv6</a:t>
            </a:r>
            <a:r>
              <a:rPr lang="ja-JP" altLang="en-US" dirty="0"/>
              <a:t>ネットワークに接続すると</a:t>
            </a:r>
            <a:r>
              <a:rPr lang="en-US" altLang="ja-JP" dirty="0"/>
              <a:t>IPv6</a:t>
            </a:r>
            <a:r>
              <a:rPr lang="ja-JP" altLang="en-US" dirty="0"/>
              <a:t>アドレスが自動構成される</a:t>
            </a:r>
            <a:endParaRPr lang="ja-JP" altLang="en-US" dirty="0" smtClean="0"/>
          </a:p>
          <a:p>
            <a:r>
              <a:rPr lang="en-US" altLang="ja-JP" dirty="0"/>
              <a:t>IPv6</a:t>
            </a:r>
            <a:r>
              <a:rPr lang="ja-JP" altLang="en-US" dirty="0"/>
              <a:t>の名前解決</a:t>
            </a:r>
          </a:p>
          <a:p>
            <a:r>
              <a:rPr lang="en-US" altLang="ja-JP" dirty="0" smtClean="0"/>
              <a:t>IPv6</a:t>
            </a:r>
            <a:r>
              <a:rPr lang="ja-JP" altLang="en-US" dirty="0" smtClean="0"/>
              <a:t>の </a:t>
            </a:r>
            <a:r>
              <a:rPr lang="en-US" altLang="ja-JP" dirty="0" smtClean="0"/>
              <a:t>ping</a:t>
            </a:r>
            <a:endParaRPr lang="ja-JP" altLang="en-US" dirty="0" smtClean="0"/>
          </a:p>
          <a:p>
            <a:r>
              <a:rPr lang="en-US" altLang="ja-JP" dirty="0" smtClean="0"/>
              <a:t>IPv6</a:t>
            </a:r>
            <a:r>
              <a:rPr lang="ja-JP" altLang="en-US" dirty="0" smtClean="0"/>
              <a:t>の </a:t>
            </a:r>
            <a:r>
              <a:rPr lang="en-US" altLang="ja-JP" dirty="0" err="1" smtClean="0"/>
              <a:t>traceroute</a:t>
            </a:r>
            <a:endParaRPr lang="en-US" altLang="ja-JP" dirty="0" smtClean="0"/>
          </a:p>
          <a:p>
            <a:r>
              <a:rPr lang="en-US" altLang="ja-JP" dirty="0" smtClean="0"/>
              <a:t>IPv6</a:t>
            </a:r>
            <a:r>
              <a:rPr lang="ja-JP" altLang="en-US" dirty="0" smtClean="0"/>
              <a:t>インターネットアクセス</a:t>
            </a:r>
          </a:p>
          <a:p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初心者がよくやるミス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Windows Server 2008 R2 </a:t>
            </a:r>
            <a:r>
              <a:rPr lang="ja-JP" altLang="en-US" dirty="0" smtClean="0"/>
              <a:t>の </a:t>
            </a:r>
            <a:r>
              <a:rPr lang="en-US" altLang="ja-JP" dirty="0" smtClean="0"/>
              <a:t>DHCP</a:t>
            </a:r>
            <a:r>
              <a:rPr lang="ja-JP" altLang="en-US" dirty="0" smtClean="0"/>
              <a:t>で</a:t>
            </a:r>
            <a:r>
              <a:rPr lang="en-US" altLang="ja-JP" dirty="0" smtClean="0"/>
              <a:t>IPv4</a:t>
            </a:r>
            <a:r>
              <a:rPr lang="ja-JP" altLang="en-US" dirty="0" smtClean="0"/>
              <a:t>と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を設定したぞ</a:t>
            </a:r>
          </a:p>
          <a:p>
            <a:r>
              <a:rPr kumimoji="1" lang="en-US" altLang="ja-JP" dirty="0" smtClean="0"/>
              <a:t>Windows 7</a:t>
            </a:r>
            <a:r>
              <a:rPr kumimoji="1" lang="ja-JP" altLang="en-US" dirty="0" smtClean="0"/>
              <a:t>を接続したぞ</a:t>
            </a:r>
          </a:p>
          <a:p>
            <a:r>
              <a:rPr lang="ja-JP" altLang="en-US" dirty="0"/>
              <a:t>これ</a:t>
            </a:r>
            <a:r>
              <a:rPr lang="ja-JP" altLang="en-US" dirty="0" smtClean="0"/>
              <a:t>で </a:t>
            </a:r>
            <a:r>
              <a:rPr lang="en-US" altLang="ja-JP" dirty="0" smtClean="0"/>
              <a:t>IPv6 </a:t>
            </a:r>
            <a:r>
              <a:rPr lang="ja-JP" altLang="en-US" dirty="0" smtClean="0"/>
              <a:t>が</a:t>
            </a:r>
            <a:r>
              <a:rPr lang="en-US" altLang="ja-JP" dirty="0" smtClean="0"/>
              <a:t>… </a:t>
            </a:r>
            <a:r>
              <a:rPr lang="ja-JP" altLang="en-US" dirty="0" smtClean="0"/>
              <a:t>あれ</a:t>
            </a:r>
            <a:r>
              <a:rPr lang="en-US" altLang="ja-JP" dirty="0" smtClean="0"/>
              <a:t>?</a:t>
            </a:r>
            <a:r>
              <a:rPr lang="ja-JP" altLang="en-US" dirty="0" smtClean="0"/>
              <a:t>使えない</a:t>
            </a:r>
            <a:r>
              <a:rPr lang="en-US" altLang="ja-JP" dirty="0" smtClean="0"/>
              <a:t>??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000504"/>
            <a:ext cx="2781300" cy="2143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37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自動構成には</a:t>
            </a:r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が必要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IPv6</a:t>
            </a:r>
            <a:r>
              <a:rPr kumimoji="1" lang="ja-JP" altLang="en-US" sz="2400" dirty="0" smtClean="0"/>
              <a:t>アドレスを自動構成させるには</a:t>
            </a:r>
            <a:r>
              <a:rPr lang="en-US" altLang="ja-JP" sz="2400" dirty="0"/>
              <a:t>RA(Router </a:t>
            </a:r>
            <a:r>
              <a:rPr lang="en-US" altLang="ja-JP" sz="2400" dirty="0" smtClean="0"/>
              <a:t>Advertisement)</a:t>
            </a:r>
            <a:r>
              <a:rPr lang="ja-JP" altLang="en-US" sz="2400" dirty="0" smtClean="0"/>
              <a:t>が必要</a:t>
            </a:r>
          </a:p>
          <a:p>
            <a:r>
              <a:rPr kumimoji="1" lang="en-US" altLang="ja-JP" sz="2400" dirty="0" smtClean="0"/>
              <a:t>RA</a:t>
            </a:r>
            <a:r>
              <a:rPr kumimoji="1" lang="ja-JP" altLang="en-US" sz="2400" dirty="0" smtClean="0"/>
              <a:t>は、通常ルータや</a:t>
            </a:r>
            <a:r>
              <a:rPr kumimoji="1" lang="en-US" altLang="ja-JP" sz="2400" dirty="0" smtClean="0"/>
              <a:t>L3-SW</a:t>
            </a:r>
            <a:r>
              <a:rPr kumimoji="1" lang="ja-JP" altLang="en-US" sz="2400" dirty="0" smtClean="0"/>
              <a:t>等の</a:t>
            </a:r>
            <a:r>
              <a:rPr kumimoji="1" lang="en-US" altLang="ja-JP" sz="2400" dirty="0" smtClean="0"/>
              <a:t>L3</a:t>
            </a:r>
            <a:r>
              <a:rPr kumimoji="1" lang="ja-JP" altLang="en-US" sz="2400" dirty="0" smtClean="0"/>
              <a:t>中継装置に喋らせる</a:t>
            </a:r>
          </a:p>
          <a:p>
            <a:r>
              <a:rPr lang="ja-JP" altLang="en-US" sz="2400" dirty="0"/>
              <a:t>矛盾が</a:t>
            </a:r>
            <a:r>
              <a:rPr lang="ja-JP" altLang="en-US" sz="2400" dirty="0" smtClean="0"/>
              <a:t>無ければ、複数の</a:t>
            </a:r>
            <a:r>
              <a:rPr lang="en-US" altLang="ja-JP" sz="2400" dirty="0" smtClean="0"/>
              <a:t>L3</a:t>
            </a:r>
            <a:r>
              <a:rPr lang="ja-JP" altLang="en-US" sz="2400" dirty="0" smtClean="0"/>
              <a:t>機器が</a:t>
            </a:r>
            <a:r>
              <a:rPr lang="en-US" altLang="ja-JP" sz="2400" dirty="0" smtClean="0"/>
              <a:t>RA</a:t>
            </a:r>
            <a:r>
              <a:rPr lang="ja-JP" altLang="en-US" sz="2400" dirty="0" smtClean="0"/>
              <a:t>をしゃべっても問題なし</a:t>
            </a:r>
            <a:endParaRPr kumimoji="1" lang="ja-JP" altLang="en-US" sz="2400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3500438"/>
            <a:ext cx="3571875" cy="2895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339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フラグコントロール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DNS</a:t>
            </a:r>
            <a:r>
              <a:rPr lang="ja-JP" altLang="en-US" dirty="0" smtClean="0"/>
              <a:t>ディスカバリーを</a:t>
            </a:r>
            <a:r>
              <a:rPr lang="en-US" altLang="ja-JP" dirty="0" smtClean="0"/>
              <a:t>DHCPv6</a:t>
            </a:r>
            <a:r>
              <a:rPr lang="ja-JP" altLang="en-US" dirty="0" smtClean="0"/>
              <a:t>にさせる場合は</a:t>
            </a:r>
            <a:r>
              <a:rPr lang="en-US" altLang="ja-JP" dirty="0" smtClean="0"/>
              <a:t>RA</a:t>
            </a:r>
            <a:r>
              <a:rPr lang="ja-JP" altLang="en-US" dirty="0"/>
              <a:t>装置で</a:t>
            </a:r>
            <a:r>
              <a:rPr lang="en-US" altLang="ja-JP" dirty="0"/>
              <a:t>M/O</a:t>
            </a:r>
            <a:r>
              <a:rPr lang="ja-JP" altLang="en-US" dirty="0"/>
              <a:t>フラグを広告させる</a:t>
            </a:r>
          </a:p>
          <a:p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857496"/>
            <a:ext cx="3533775" cy="2895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3023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のフラグコントロール</a:t>
            </a:r>
            <a:endParaRPr kumimoji="1" lang="ja-JP" altLang="en-US" dirty="0"/>
          </a:p>
        </p:txBody>
      </p:sp>
      <p:graphicFrame>
        <p:nvGraphicFramePr>
          <p:cNvPr id="5" name="コンテンツ プレースホル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4176392"/>
              </p:ext>
            </p:extLst>
          </p:nvPr>
        </p:nvGraphicFramePr>
        <p:xfrm>
          <a:off x="1465290" y="1857365"/>
          <a:ext cx="7035800" cy="4071965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49256"/>
                <a:gridCol w="785818"/>
                <a:gridCol w="5500726"/>
              </a:tblGrid>
              <a:tr h="8143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M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フラグ</a:t>
                      </a:r>
                      <a:endParaRPr lang="ja-JP" alt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フラグ</a:t>
                      </a:r>
                      <a:endParaRPr lang="ja-JP" alt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  意味</a:t>
                      </a:r>
                      <a:endParaRPr lang="ja-JP" alt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8143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ON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ON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100" u="none" strike="noStrike" baseline="0" dirty="0" smtClean="0">
                          <a:ea typeface="メイリオ" pitchFamily="50" charset="-128"/>
                        </a:rPr>
                        <a:t>  </a:t>
                      </a:r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アドレス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とそれ以外の情報を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DHCPv6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で構成する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(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ステートフル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)</a:t>
                      </a:r>
                      <a:endParaRPr lang="en-US" altLang="ja-JP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143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>
                          <a:ea typeface="メイリオ" pitchFamily="50" charset="-128"/>
                        </a:rPr>
                        <a:t>ON</a:t>
                      </a:r>
                      <a:endParaRPr lang="en-US" sz="1100" b="0" i="0" u="none" strike="noStrike" baseline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OFF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  アドレス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構成は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DHCPv6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を使用するが</a:t>
                      </a:r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、</a:t>
                      </a:r>
                      <a:endParaRPr lang="en-US" altLang="ja-JP" sz="1100" u="none" strike="noStrike" baseline="0" dirty="0" smtClean="0">
                        <a:ea typeface="メイリオ" pitchFamily="50" charset="-128"/>
                      </a:endParaRPr>
                    </a:p>
                    <a:p>
                      <a:pPr algn="l" fontAlgn="b"/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  それ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以外の情報は手動等の別の手段で設定する</a:t>
                      </a:r>
                      <a:endParaRPr lang="ja-JP" alt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8143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OFF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ON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  アドレス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構成には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RA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を使用するが、それ以外の情報は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DHCPv6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を使用</a:t>
                      </a:r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する</a:t>
                      </a:r>
                      <a:endParaRPr lang="en-US" altLang="ja-JP" sz="1100" u="none" strike="noStrike" baseline="0" dirty="0" smtClean="0">
                        <a:ea typeface="メイリオ" pitchFamily="50" charset="-128"/>
                      </a:endParaRPr>
                    </a:p>
                    <a:p>
                      <a:pPr algn="l" fontAlgn="b"/>
                      <a:r>
                        <a:rPr lang="en-US" altLang="ja-JP" sz="1100" u="none" strike="noStrike" baseline="0" dirty="0" smtClean="0">
                          <a:ea typeface="メイリオ" pitchFamily="50" charset="-128"/>
                        </a:rPr>
                        <a:t>  (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ステートレス</a:t>
                      </a:r>
                      <a:r>
                        <a:rPr lang="en-US" altLang="ja-JP" sz="1100" u="none" strike="noStrike" baseline="0" dirty="0">
                          <a:ea typeface="メイリオ" pitchFamily="50" charset="-128"/>
                        </a:rPr>
                        <a:t>)</a:t>
                      </a:r>
                      <a:endParaRPr lang="en-US" altLang="ja-JP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14393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>
                          <a:ea typeface="メイリオ" pitchFamily="50" charset="-128"/>
                        </a:rPr>
                        <a:t>OFF</a:t>
                      </a:r>
                      <a:endParaRPr lang="en-US" sz="1100" b="0" i="0" u="none" strike="noStrike" baseline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baseline="0" dirty="0">
                          <a:ea typeface="メイリオ" pitchFamily="50" charset="-128"/>
                        </a:rPr>
                        <a:t>OFF</a:t>
                      </a:r>
                      <a:endParaRPr 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ja-JP" sz="1100" u="none" strike="noStrike" baseline="0" dirty="0" smtClean="0">
                          <a:ea typeface="メイリオ" pitchFamily="50" charset="-128"/>
                        </a:rPr>
                        <a:t>  DHCPv6</a:t>
                      </a:r>
                      <a:r>
                        <a:rPr lang="ja-JP" altLang="en-US" sz="1100" u="none" strike="noStrike" baseline="0" dirty="0">
                          <a:ea typeface="メイリオ" pitchFamily="50" charset="-128"/>
                        </a:rPr>
                        <a:t>を使用</a:t>
                      </a:r>
                      <a:r>
                        <a:rPr lang="ja-JP" altLang="en-US" sz="1100" u="none" strike="noStrike" baseline="0" dirty="0" smtClean="0">
                          <a:ea typeface="メイリオ" pitchFamily="50" charset="-128"/>
                        </a:rPr>
                        <a:t>しない</a:t>
                      </a:r>
                      <a:endParaRPr lang="ja-JP" altLang="en-US" sz="1100" b="0" i="0" u="none" strike="noStrike" baseline="0" dirty="0">
                        <a:latin typeface="メイリオ" pitchFamily="50" charset="-128"/>
                        <a:ea typeface="メイリオ" pitchFamily="50" charset="-128"/>
                      </a:endParaRPr>
                    </a:p>
                  </a:txBody>
                  <a:tcPr marL="9525" marR="9525" marT="9525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DNS</a:t>
            </a:r>
            <a:r>
              <a:rPr kumimoji="1" lang="ja-JP" altLang="en-US" dirty="0" smtClean="0"/>
              <a:t>ディスカバリー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DNS</a:t>
            </a:r>
            <a:r>
              <a:rPr kumimoji="1" lang="ja-JP" altLang="en-US" dirty="0" smtClean="0"/>
              <a:t>ディスカバリーは</a:t>
            </a:r>
            <a:r>
              <a:rPr kumimoji="1" lang="en-US" altLang="ja-JP" dirty="0" smtClean="0"/>
              <a:t>DHCPv6</a:t>
            </a:r>
            <a:r>
              <a:rPr kumimoji="1" lang="ja-JP" altLang="en-US" dirty="0" smtClean="0"/>
              <a:t>を使うのが</a:t>
            </a:r>
            <a:r>
              <a:rPr lang="ja-JP" altLang="en-US" dirty="0" smtClean="0"/>
              <a:t>現状の</a:t>
            </a:r>
            <a:r>
              <a:rPr kumimoji="1" lang="ja-JP" altLang="en-US" dirty="0" smtClean="0"/>
              <a:t>常套手段</a:t>
            </a:r>
          </a:p>
          <a:p>
            <a:r>
              <a:rPr lang="en-US" altLang="ja-JP" dirty="0" smtClean="0"/>
              <a:t>DHCPv6</a:t>
            </a:r>
            <a:r>
              <a:rPr lang="ja-JP" altLang="en-US" dirty="0" smtClean="0"/>
              <a:t>とリンク</a:t>
            </a:r>
            <a:r>
              <a:rPr lang="en-US" altLang="ja-JP" dirty="0" smtClean="0"/>
              <a:t>(</a:t>
            </a:r>
            <a:r>
              <a:rPr lang="ja-JP" altLang="en-US" dirty="0" smtClean="0"/>
              <a:t>セグメント</a:t>
            </a:r>
            <a:r>
              <a:rPr lang="en-US" altLang="ja-JP" dirty="0" smtClean="0"/>
              <a:t>)</a:t>
            </a:r>
            <a:r>
              <a:rPr lang="ja-JP" altLang="en-US" dirty="0" smtClean="0"/>
              <a:t>が違う場合は</a:t>
            </a:r>
            <a:r>
              <a:rPr lang="en-US" altLang="ja-JP" dirty="0" smtClean="0"/>
              <a:t>DHCPv6</a:t>
            </a:r>
            <a:r>
              <a:rPr lang="ja-JP" altLang="en-US" dirty="0" smtClean="0"/>
              <a:t>リレーをする</a:t>
            </a:r>
          </a:p>
          <a:p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で</a:t>
            </a:r>
            <a:r>
              <a:rPr kumimoji="1" lang="en-US" altLang="ja-JP" dirty="0" smtClean="0"/>
              <a:t>DHCPv6</a:t>
            </a:r>
            <a:r>
              <a:rPr kumimoji="1" lang="ja-JP" altLang="en-US" dirty="0" smtClean="0"/>
              <a:t>ディスカバリーさせる案もある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47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IPv6</a:t>
            </a:r>
            <a:r>
              <a:rPr lang="ja-JP" altLang="en-US" dirty="0" smtClean="0"/>
              <a:t>アドレスの割当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  <p:graphicFrame>
        <p:nvGraphicFramePr>
          <p:cNvPr id="8" name="コンテンツ プレースホルダー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6358354"/>
              </p:ext>
            </p:extLst>
          </p:nvPr>
        </p:nvGraphicFramePr>
        <p:xfrm>
          <a:off x="1285852" y="1428736"/>
          <a:ext cx="7499349" cy="385765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1279512"/>
                <a:gridCol w="1785950"/>
                <a:gridCol w="4433887"/>
              </a:tblGrid>
              <a:tr h="743031">
                <a:tc gridSpan="2">
                  <a:txBody>
                    <a:bodyPr/>
                    <a:lstStyle/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手動設定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任意のアドレスを設定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832130">
                <a:tc rowSpan="2">
                  <a:txBody>
                    <a:bodyPr/>
                    <a:lstStyle/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自動構成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匿名アドレス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ランダムなアドレス割り当てられ</a:t>
                      </a:r>
                    </a:p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一定時間</a:t>
                      </a:r>
                      <a:r>
                        <a:rPr kumimoji="1" lang="en-US" altLang="ja-JP" baseline="0" smtClean="0">
                          <a:ea typeface="メイリオ" pitchFamily="50" charset="-128"/>
                        </a:rPr>
                        <a:t>(24h</a:t>
                      </a:r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)</a:t>
                      </a:r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でアドレス更新される</a:t>
                      </a:r>
                    </a:p>
                    <a:p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動的アドレス</a:t>
                      </a:r>
                    </a:p>
                    <a:p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※</a:t>
                      </a:r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サーバ</a:t>
                      </a:r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OS</a:t>
                      </a:r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は静的アドレス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282491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EUI-64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MAC</a:t>
                      </a:r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アドレスから生成</a:t>
                      </a:r>
                      <a:endParaRPr kumimoji="1" lang="en-US" altLang="ja-JP" baseline="0" dirty="0" smtClean="0">
                        <a:ea typeface="メイリオ" pitchFamily="50" charset="-128"/>
                      </a:endParaRPr>
                    </a:p>
                    <a:p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(</a:t>
                      </a:r>
                      <a:r>
                        <a:rPr kumimoji="1" lang="ja-JP" altLang="en-US" baseline="0" dirty="0" smtClean="0">
                          <a:ea typeface="メイリオ" pitchFamily="50" charset="-128"/>
                        </a:rPr>
                        <a:t>静的アドレス</a:t>
                      </a:r>
                      <a:r>
                        <a:rPr kumimoji="1" lang="en-US" altLang="ja-JP" baseline="0" dirty="0" smtClean="0">
                          <a:ea typeface="メイリオ" pitchFamily="50" charset="-128"/>
                        </a:rPr>
                        <a:t>)</a:t>
                      </a:r>
                      <a:endParaRPr kumimoji="1" lang="ja-JP" altLang="en-US" baseline="0" dirty="0">
                        <a:ea typeface="メイリオ" pitchFamily="50" charset="-12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617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en-US" altLang="ja-JP" dirty="0" smtClean="0"/>
              <a:t>EUI-64</a:t>
            </a:r>
            <a:endParaRPr kumimoji="1" lang="ja-JP" altLang="en-US" dirty="0"/>
          </a:p>
        </p:txBody>
      </p:sp>
      <p:pic>
        <p:nvPicPr>
          <p:cNvPr id="2252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917825" y="2676525"/>
            <a:ext cx="45339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アドレスを</a:t>
            </a:r>
            <a:r>
              <a:rPr kumimoji="1" lang="en-US" altLang="ja-JP" dirty="0" smtClean="0"/>
              <a:t>EUI-64</a:t>
            </a:r>
            <a:r>
              <a:rPr kumimoji="1" lang="ja-JP" altLang="en-US" dirty="0" smtClean="0"/>
              <a:t>にする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/>
              <a:t>Windows</a:t>
            </a:r>
            <a:r>
              <a:rPr kumimoji="1" lang="ja-JP" altLang="en-US" sz="2800" dirty="0" smtClean="0"/>
              <a:t>で、自動構成</a:t>
            </a:r>
            <a:r>
              <a:rPr kumimoji="1" lang="en-US" altLang="ja-JP" sz="2800" dirty="0" smtClean="0"/>
              <a:t>IPv6</a:t>
            </a:r>
            <a:r>
              <a:rPr kumimoji="1" lang="ja-JP" altLang="en-US" sz="2800" dirty="0" smtClean="0"/>
              <a:t>アドレスを</a:t>
            </a:r>
            <a:r>
              <a:rPr kumimoji="1" lang="en-US" altLang="ja-JP" sz="2800" dirty="0" smtClean="0"/>
              <a:t>EUI-64</a:t>
            </a:r>
            <a:r>
              <a:rPr kumimoji="1" lang="ja-JP" altLang="en-US" sz="2800" dirty="0" smtClean="0"/>
              <a:t>にするには </a:t>
            </a:r>
            <a:r>
              <a:rPr lang="en-US" altLang="ja-JP" sz="2800" dirty="0" err="1" smtClean="0"/>
              <a:t>netsh</a:t>
            </a:r>
            <a:r>
              <a:rPr lang="en-US" altLang="ja-JP" sz="2800" dirty="0" smtClean="0"/>
              <a:t> </a:t>
            </a:r>
            <a:r>
              <a:rPr lang="ja-JP" altLang="en-US" sz="2800" dirty="0" smtClean="0"/>
              <a:t>コマンドを使う</a:t>
            </a:r>
          </a:p>
          <a:p>
            <a:endParaRPr lang="ja-JP" altLang="en-US" sz="2800" dirty="0" smtClean="0"/>
          </a:p>
          <a:p>
            <a:r>
              <a:rPr lang="en-US" altLang="ja-JP" sz="2000" dirty="0" err="1" smtClean="0"/>
              <a:t>netsh</a:t>
            </a:r>
            <a:r>
              <a:rPr lang="en-US" altLang="ja-JP" sz="2000" dirty="0" smtClean="0"/>
              <a:t> </a:t>
            </a:r>
            <a:r>
              <a:rPr lang="en-US" altLang="ja-JP" sz="2000" dirty="0"/>
              <a:t>interface ipv6 set </a:t>
            </a:r>
            <a:r>
              <a:rPr lang="en-US" altLang="ja-JP" sz="2000" dirty="0" smtClean="0"/>
              <a:t>global </a:t>
            </a:r>
            <a:r>
              <a:rPr lang="en-US" altLang="ja-JP" sz="2000" dirty="0" err="1" smtClean="0"/>
              <a:t>randomizeidentifiers</a:t>
            </a:r>
            <a:r>
              <a:rPr lang="en-US" altLang="ja-JP" sz="2000" dirty="0" smtClean="0"/>
              <a:t>=disabled</a:t>
            </a:r>
            <a:endParaRPr lang="ja-JP" altLang="en-US" sz="2000" dirty="0" smtClean="0"/>
          </a:p>
          <a:p>
            <a:endParaRPr kumimoji="1" lang="ja-JP" altLang="en-US" sz="2000" dirty="0"/>
          </a:p>
          <a:p>
            <a:r>
              <a:rPr lang="en-US" altLang="ja-JP" sz="2000" dirty="0" err="1" smtClean="0"/>
              <a:t>randomizeidentifiers</a:t>
            </a:r>
            <a:r>
              <a:rPr lang="en-US" altLang="ja-JP" sz="2000" dirty="0" smtClean="0"/>
              <a:t> </a:t>
            </a:r>
            <a:r>
              <a:rPr lang="ja-JP" altLang="en-US" sz="2000" dirty="0" smtClean="0"/>
              <a:t>は </a:t>
            </a:r>
            <a:r>
              <a:rPr lang="en-US" altLang="ja-JP" sz="2000" dirty="0" smtClean="0"/>
              <a:t>random </a:t>
            </a:r>
            <a:r>
              <a:rPr lang="ja-JP" altLang="en-US" sz="2000" dirty="0" smtClean="0"/>
              <a:t>と短縮可能</a:t>
            </a:r>
            <a:endParaRPr kumimoji="1" lang="ja-JP" altLang="en-US" sz="2000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651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こんな本書</a:t>
            </a:r>
            <a:r>
              <a:rPr lang="ja-JP" altLang="en-US" dirty="0" smtClean="0"/>
              <a:t>きました</a:t>
            </a:r>
            <a:endParaRPr kumimoji="1" lang="ja-JP" altLang="en-US" dirty="0"/>
          </a:p>
        </p:txBody>
      </p:sp>
      <p:pic>
        <p:nvPicPr>
          <p:cNvPr id="1030" name="Picture 6" descr="D:\Work\router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370383">
            <a:off x="1799416" y="1614307"/>
            <a:ext cx="1782823" cy="2270128"/>
          </a:xfrm>
          <a:prstGeom prst="rect">
            <a:avLst/>
          </a:prstGeom>
          <a:noFill/>
        </p:spPr>
      </p:pic>
      <p:pic>
        <p:nvPicPr>
          <p:cNvPr id="1026" name="Picture 2" descr="D:\Work\Win2000Server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500306"/>
            <a:ext cx="2237809" cy="2538410"/>
          </a:xfrm>
          <a:prstGeom prst="rect">
            <a:avLst/>
          </a:prstGeom>
          <a:noFill/>
        </p:spPr>
      </p:pic>
      <p:pic>
        <p:nvPicPr>
          <p:cNvPr id="1028" name="Picture 4" descr="D:\Work\tcpip-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909238">
            <a:off x="2002718" y="3634637"/>
            <a:ext cx="1857388" cy="2596904"/>
          </a:xfrm>
          <a:prstGeom prst="rect">
            <a:avLst/>
          </a:prstGeom>
          <a:noFill/>
        </p:spPr>
      </p:pic>
      <p:pic>
        <p:nvPicPr>
          <p:cNvPr id="1029" name="Picture 5" descr="D:\Work\NW-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376426">
            <a:off x="3391382" y="3594190"/>
            <a:ext cx="1820720" cy="2571768"/>
          </a:xfrm>
          <a:prstGeom prst="rect">
            <a:avLst/>
          </a:prstGeom>
          <a:noFill/>
        </p:spPr>
      </p:pic>
      <p:pic>
        <p:nvPicPr>
          <p:cNvPr id="1027" name="Picture 3" descr="D:\Work\w2003-Middl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301452">
            <a:off x="4609884" y="3729861"/>
            <a:ext cx="2243287" cy="2571768"/>
          </a:xfrm>
          <a:prstGeom prst="rect">
            <a:avLst/>
          </a:prstGeom>
          <a:noFill/>
        </p:spPr>
      </p:pic>
      <p:sp>
        <p:nvSpPr>
          <p:cNvPr id="10" name="フッター プレースホルダ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pic>
        <p:nvPicPr>
          <p:cNvPr id="3" name="Picture 2" descr="F:\Work\WS0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03899">
            <a:off x="5846919" y="1329334"/>
            <a:ext cx="2205035" cy="274526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53640926-AAD7-44D8-BBD7-CCE9431645EC}">
              <a14:shadowObscured xmlns:a14="http://schemas.microsoft.com/office/drawing/2010/main" val="1"/>
            </a:ext>
          </a:extLst>
        </p:spPr>
      </p:pic>
      <p:sp>
        <p:nvSpPr>
          <p:cNvPr id="11" name="スライド番号プレースホル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 smtClean="0"/>
              <a:t>サーバの動的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アドレス設定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サーバであっても自動構成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アドレスで運用可能</a:t>
            </a:r>
          </a:p>
          <a:p>
            <a:r>
              <a:rPr kumimoji="1" lang="en-US" altLang="ja-JP" dirty="0" smtClean="0"/>
              <a:t>Windows Server 2008 / R2 </a:t>
            </a:r>
            <a:r>
              <a:rPr kumimoji="1" lang="ja-JP" altLang="en-US" dirty="0" smtClean="0"/>
              <a:t>は匿名アドレス構成でも静的アドレスになる</a:t>
            </a:r>
          </a:p>
          <a:p>
            <a:r>
              <a:rPr lang="en-US" altLang="ja-JP" dirty="0" smtClean="0"/>
              <a:t>RFC</a:t>
            </a:r>
            <a:r>
              <a:rPr lang="ja-JP" altLang="en-US" dirty="0" smtClean="0"/>
              <a:t>が気</a:t>
            </a:r>
            <a:r>
              <a:rPr lang="ja-JP" altLang="en-US" dirty="0"/>
              <a:t>になるの</a:t>
            </a:r>
            <a:r>
              <a:rPr lang="ja-JP" altLang="en-US" dirty="0" smtClean="0"/>
              <a:t>なら</a:t>
            </a:r>
            <a:r>
              <a:rPr lang="en-US" altLang="ja-JP" dirty="0" smtClean="0"/>
              <a:t>EUI-64</a:t>
            </a:r>
            <a:endParaRPr kumimoji="1" lang="ja-JP" altLang="en-US" dirty="0" smtClean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93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/>
              <a:t>サーバ</a:t>
            </a:r>
            <a:r>
              <a:rPr lang="ja-JP" altLang="en-US" dirty="0" smtClean="0"/>
              <a:t>の静的</a:t>
            </a:r>
            <a:r>
              <a:rPr lang="en-US" altLang="ja-JP" dirty="0" smtClean="0"/>
              <a:t>IPv6</a:t>
            </a:r>
            <a:r>
              <a:rPr lang="ja-JP" altLang="en-US" dirty="0"/>
              <a:t>アドレス設定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sz="2000" dirty="0" smtClean="0"/>
              <a:t>設定</a:t>
            </a:r>
            <a:r>
              <a:rPr lang="ja-JP" altLang="en-US" sz="2000" dirty="0"/>
              <a:t>は</a:t>
            </a:r>
            <a:r>
              <a:rPr lang="en-US" altLang="ja-JP" sz="2000" dirty="0"/>
              <a:t>IPv4</a:t>
            </a:r>
            <a:r>
              <a:rPr lang="ja-JP" altLang="en-US" sz="2000" dirty="0"/>
              <a:t>と同様</a:t>
            </a:r>
          </a:p>
          <a:p>
            <a:r>
              <a:rPr lang="ja-JP" altLang="en-US" sz="2000" dirty="0"/>
              <a:t>自動構成アドレスが残っても良いのなら</a:t>
            </a:r>
            <a:r>
              <a:rPr lang="ja-JP" altLang="en-US" sz="2000" dirty="0" smtClean="0"/>
              <a:t>デフォルトゲートウェイ</a:t>
            </a:r>
            <a:r>
              <a:rPr lang="en-US" altLang="ja-JP" sz="2000" dirty="0" smtClean="0"/>
              <a:t>/</a:t>
            </a:r>
            <a:r>
              <a:rPr lang="ja-JP" altLang="en-US" sz="2000" dirty="0" smtClean="0"/>
              <a:t>参照</a:t>
            </a:r>
            <a:r>
              <a:rPr lang="en-US" altLang="ja-JP" sz="2000" dirty="0" smtClean="0"/>
              <a:t>DNS</a:t>
            </a:r>
            <a:r>
              <a:rPr lang="ja-JP" altLang="en-US" sz="2000" dirty="0" smtClean="0"/>
              <a:t>設定</a:t>
            </a:r>
            <a:r>
              <a:rPr lang="ja-JP" altLang="en-US" sz="2000" dirty="0"/>
              <a:t>は</a:t>
            </a:r>
            <a:r>
              <a:rPr lang="en-US" altLang="ja-JP" sz="2000" dirty="0"/>
              <a:t>RA</a:t>
            </a:r>
            <a:r>
              <a:rPr lang="ja-JP" altLang="en-US" sz="2000" dirty="0"/>
              <a:t>に任すことができる</a:t>
            </a:r>
          </a:p>
          <a:p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31</a:t>
            </a:fld>
            <a:endParaRPr kumimoji="1" lang="ja-JP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6" y="2786058"/>
            <a:ext cx="5278558" cy="347185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883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IPv6</a:t>
            </a:r>
            <a:r>
              <a:rPr lang="ja-JP" altLang="en-US" dirty="0" smtClean="0"/>
              <a:t>アドレスの自動構成停止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手動で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アドレスを設定しても、</a:t>
            </a:r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環境だと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アドレスも自動構成される</a:t>
            </a:r>
          </a:p>
          <a:p>
            <a:r>
              <a:rPr lang="ja-JP" altLang="en-US" dirty="0"/>
              <a:t>自動構成を停止するに</a:t>
            </a:r>
            <a:r>
              <a:rPr lang="ja-JP" altLang="en-US" dirty="0" smtClean="0"/>
              <a:t>は</a:t>
            </a:r>
          </a:p>
          <a:p>
            <a:r>
              <a:rPr lang="en-US" altLang="ja-JP" sz="1600" dirty="0" err="1"/>
              <a:t>netsh</a:t>
            </a:r>
            <a:r>
              <a:rPr lang="en-US" altLang="ja-JP" sz="1600" dirty="0"/>
              <a:t> interface ipv6 set interface [</a:t>
            </a:r>
            <a:r>
              <a:rPr lang="ja-JP" altLang="en-US" sz="1600" dirty="0"/>
              <a:t>インターフェイス</a:t>
            </a:r>
            <a:r>
              <a:rPr lang="en-US" altLang="ja-JP" sz="1600" dirty="0"/>
              <a:t>ID] </a:t>
            </a:r>
            <a:r>
              <a:rPr lang="en-US" altLang="ja-JP" sz="1600" dirty="0" err="1"/>
              <a:t>routerdiscovery</a:t>
            </a:r>
            <a:r>
              <a:rPr lang="en-US" altLang="ja-JP" sz="1600" dirty="0"/>
              <a:t>=disable</a:t>
            </a:r>
            <a:endParaRPr kumimoji="1" lang="ja-JP" altLang="en-US" sz="1600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210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196287"/>
              </p:ext>
            </p:extLst>
          </p:nvPr>
        </p:nvGraphicFramePr>
        <p:xfrm>
          <a:off x="1217324" y="92867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846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アドレス表現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の</a:t>
            </a:r>
            <a:r>
              <a:rPr kumimoji="1" lang="en-US" altLang="ja-JP" dirty="0" smtClean="0"/>
              <a:t>IP</a:t>
            </a:r>
            <a:r>
              <a:rPr kumimoji="1" lang="ja-JP" altLang="en-US" dirty="0" smtClean="0"/>
              <a:t>アドレス表現は</a:t>
            </a:r>
            <a:r>
              <a:rPr kumimoji="1" lang="en-US" altLang="ja-JP" dirty="0" smtClean="0"/>
              <a:t>2</a:t>
            </a:r>
            <a:r>
              <a:rPr kumimoji="1" lang="ja-JP" altLang="en-US" dirty="0" smtClean="0"/>
              <a:t>オクテットづつ</a:t>
            </a:r>
            <a:r>
              <a:rPr kumimoji="1" lang="en-US" altLang="ja-JP" dirty="0" smtClean="0"/>
              <a:t>8</a:t>
            </a:r>
            <a:r>
              <a:rPr kumimoji="1" lang="ja-JP" altLang="en-US" dirty="0" err="1" smtClean="0"/>
              <a:t>つに</a:t>
            </a:r>
            <a:r>
              <a:rPr kumimoji="1" lang="ja-JP" altLang="en-US" dirty="0" smtClean="0"/>
              <a:t>分解した</a:t>
            </a:r>
            <a:r>
              <a:rPr kumimoji="1" lang="en-US" altLang="ja-JP" dirty="0" smtClean="0"/>
              <a:t>16</a:t>
            </a:r>
            <a:r>
              <a:rPr kumimoji="1" lang="ja-JP" altLang="en-US" dirty="0" smtClean="0"/>
              <a:t>進数を「</a:t>
            </a:r>
            <a:r>
              <a:rPr kumimoji="1" lang="en-US" altLang="ja-JP" dirty="0" smtClean="0"/>
              <a:t>:</a:t>
            </a:r>
            <a:r>
              <a:rPr kumimoji="1" lang="ja-JP" altLang="en-US" dirty="0" smtClean="0"/>
              <a:t>」で区切って表現</a:t>
            </a:r>
          </a:p>
          <a:p>
            <a:pPr lvl="1"/>
            <a:r>
              <a:rPr kumimoji="1" lang="en-US" altLang="ja-JP" dirty="0" smtClean="0"/>
              <a:t>fd00:0000:0000:0000:0000:0003:0002:0001</a:t>
            </a:r>
          </a:p>
          <a:p>
            <a:pPr lvl="0"/>
            <a:r>
              <a:rPr kumimoji="1" lang="ja-JP" altLang="en-US" dirty="0" smtClean="0"/>
              <a:t>連続した</a:t>
            </a:r>
            <a:r>
              <a:rPr kumimoji="1" lang="en-US" altLang="ja-JP" dirty="0" smtClean="0"/>
              <a:t>0000</a:t>
            </a:r>
            <a:r>
              <a:rPr kumimoji="1" lang="ja-JP" altLang="en-US" dirty="0" smtClean="0"/>
              <a:t>を</a:t>
            </a:r>
            <a:r>
              <a:rPr kumimoji="1" lang="en-US" altLang="ja-JP" dirty="0" smtClean="0"/>
              <a:t>1</a:t>
            </a:r>
            <a:r>
              <a:rPr kumimoji="1" lang="ja-JP" altLang="en-US" dirty="0" smtClean="0"/>
              <a:t>ヶ所だけ「</a:t>
            </a:r>
            <a:r>
              <a:rPr kumimoji="1" lang="en-US" altLang="ja-JP" dirty="0" smtClean="0"/>
              <a:t>::</a:t>
            </a:r>
            <a:r>
              <a:rPr kumimoji="1" lang="ja-JP" altLang="en-US" dirty="0" smtClean="0"/>
              <a:t>」と省略可</a:t>
            </a:r>
          </a:p>
          <a:p>
            <a:pPr lvl="1"/>
            <a:r>
              <a:rPr kumimoji="1" lang="en-US" altLang="ja-JP" dirty="0" smtClean="0"/>
              <a:t>fd00::0003:0002:0001</a:t>
            </a:r>
          </a:p>
          <a:p>
            <a:pPr lvl="0"/>
            <a:r>
              <a:rPr kumimoji="1" lang="ja-JP" altLang="en-US" dirty="0" smtClean="0"/>
              <a:t>先頭の</a:t>
            </a:r>
            <a:r>
              <a:rPr kumimoji="1" lang="en-US" altLang="ja-JP" dirty="0" smtClean="0"/>
              <a:t>0</a:t>
            </a:r>
            <a:r>
              <a:rPr kumimoji="1" lang="ja-JP" altLang="en-US" dirty="0" smtClean="0"/>
              <a:t>は省略可</a:t>
            </a:r>
          </a:p>
          <a:p>
            <a:pPr lvl="1"/>
            <a:r>
              <a:rPr kumimoji="1" lang="en-US" altLang="ja-JP" smtClean="0"/>
              <a:t>fd00::3:2:1</a:t>
            </a:r>
            <a:endParaRPr kumimoji="1" lang="en-US" altLang="ja-JP" dirty="0" smtClean="0"/>
          </a:p>
          <a:p>
            <a:pPr lvl="0"/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の</a:t>
            </a:r>
            <a:r>
              <a:rPr kumimoji="1" lang="en-US" altLang="ja-JP" dirty="0" smtClean="0"/>
              <a:t>CIDR</a:t>
            </a:r>
            <a:r>
              <a:rPr kumimoji="1" lang="ja-JP" altLang="en-US" dirty="0" smtClean="0"/>
              <a:t>と同様なプレフィックス表現</a:t>
            </a:r>
          </a:p>
          <a:p>
            <a:pPr lvl="1"/>
            <a:r>
              <a:rPr kumimoji="1" lang="en-US" altLang="ja-JP" dirty="0" smtClean="0"/>
              <a:t>fd00::/48 </a:t>
            </a:r>
            <a:endParaRPr kumimoji="1" lang="ja-JP" altLang="en-US" dirty="0" smtClean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34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アドレススペース</a:t>
            </a:r>
            <a:endParaRPr kumimoji="1" lang="ja-JP" altLang="en-US" dirty="0"/>
          </a:p>
        </p:txBody>
      </p:sp>
      <p:graphicFrame>
        <p:nvGraphicFramePr>
          <p:cNvPr id="6" name="コンテンツ プレースホルダー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840532"/>
              </p:ext>
            </p:extLst>
          </p:nvPr>
        </p:nvGraphicFramePr>
        <p:xfrm>
          <a:off x="1435100" y="1447800"/>
          <a:ext cx="706599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2235"/>
                <a:gridCol w="4273755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アドレス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用途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::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不定アドレス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::1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ループバック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2000::/3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GUA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2002:IPv4</a:t>
                      </a:r>
                      <a:r>
                        <a:rPr kumimoji="1" lang="ja-JP" altLang="en-US" dirty="0" smtClean="0"/>
                        <a:t>アドレス</a:t>
                      </a:r>
                      <a:r>
                        <a:rPr kumimoji="1" lang="en-US" altLang="ja-JP" dirty="0" smtClean="0"/>
                        <a:t>::/48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6to4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2001:db8::/32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ドキュメント用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fd00::/8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ULA(</a:t>
                      </a:r>
                      <a:r>
                        <a:rPr kumimoji="1" lang="ja-JP" altLang="en-US" dirty="0" smtClean="0"/>
                        <a:t>定義は</a:t>
                      </a:r>
                      <a:r>
                        <a:rPr kumimoji="1" lang="en-US" altLang="ja-JP" dirty="0" smtClean="0"/>
                        <a:t>fc00::/7)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fe80::/10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リンクローカル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ff00::/8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マルチキャスト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fec0::/10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 smtClean="0"/>
                        <a:t>サイトローカル</a:t>
                      </a:r>
                      <a:r>
                        <a:rPr kumimoji="1" lang="en-US" altLang="ja-JP" dirty="0" smtClean="0"/>
                        <a:t>(</a:t>
                      </a:r>
                      <a:r>
                        <a:rPr kumimoji="1" lang="ja-JP" altLang="en-US" dirty="0" smtClean="0"/>
                        <a:t>廃止</a:t>
                      </a:r>
                      <a:r>
                        <a:rPr kumimoji="1" lang="en-US" altLang="ja-JP" dirty="0" smtClean="0"/>
                        <a:t>)</a:t>
                      </a:r>
                      <a:endParaRPr kumimoji="1" lang="ja-JP" altLang="en-US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340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</a:t>
            </a:r>
            <a:r>
              <a:rPr lang="ja-JP" altLang="en-US" dirty="0" smtClean="0"/>
              <a:t>フォーマット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36</a:t>
            </a:fld>
            <a:endParaRPr kumimoji="1" lang="ja-JP" altLang="en-US"/>
          </a:p>
        </p:txBody>
      </p:sp>
      <p:sp>
        <p:nvSpPr>
          <p:cNvPr id="8" name="コンテンツ プレースホルダ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RFC3587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IPv6 Global </a:t>
            </a:r>
            <a:r>
              <a:rPr lang="en-US" altLang="ja-JP" sz="2400" dirty="0" err="1" smtClean="0"/>
              <a:t>Unicast</a:t>
            </a:r>
            <a:r>
              <a:rPr lang="en-US" altLang="ja-JP" sz="2400" dirty="0" smtClean="0"/>
              <a:t> Address Format</a:t>
            </a:r>
            <a:endParaRPr kumimoji="1" lang="ja-JP" alt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428868"/>
            <a:ext cx="68675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5089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スコープ</a:t>
            </a:r>
            <a:endParaRPr kumimoji="1" lang="ja-JP" alt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99368" y="1428736"/>
            <a:ext cx="731603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37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RA(Router Advertisement)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で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アドレスを自動構成するので</a:t>
            </a:r>
            <a:r>
              <a:rPr kumimoji="1" lang="en-US" altLang="ja-JP" dirty="0" smtClean="0"/>
              <a:t>DHCP</a:t>
            </a:r>
            <a:r>
              <a:rPr kumimoji="1" lang="ja-JP" altLang="en-US" dirty="0" smtClean="0"/>
              <a:t>は不要</a:t>
            </a:r>
          </a:p>
          <a:p>
            <a:r>
              <a:rPr lang="en-US" altLang="ja-JP" dirty="0" smtClean="0"/>
              <a:t>RA</a:t>
            </a:r>
            <a:r>
              <a:rPr lang="ja-JP" altLang="en-US" dirty="0" smtClean="0"/>
              <a:t>は、ルータ等の</a:t>
            </a:r>
            <a:r>
              <a:rPr lang="en-US" altLang="ja-JP" dirty="0" smtClean="0"/>
              <a:t>L3</a:t>
            </a:r>
            <a:r>
              <a:rPr lang="ja-JP" altLang="en-US" dirty="0" smtClean="0"/>
              <a:t>中継機器が喋る</a:t>
            </a:r>
            <a:endParaRPr lang="en-US" altLang="ja-JP" dirty="0" smtClean="0"/>
          </a:p>
          <a:p>
            <a:pPr lvl="1"/>
            <a:r>
              <a:rPr lang="ja-JP" altLang="en-US" dirty="0" smtClean="0"/>
              <a:t>ゲートウェイ広告としても機能している</a:t>
            </a:r>
          </a:p>
          <a:p>
            <a:r>
              <a:rPr kumimoji="1" lang="en-US" altLang="ja-JP" dirty="0" smtClean="0"/>
              <a:t>RA</a:t>
            </a:r>
            <a:r>
              <a:rPr kumimoji="1" lang="ja-JP" altLang="en-US" dirty="0" smtClean="0"/>
              <a:t>は広告するだけでアドレス管理はしない</a:t>
            </a:r>
          </a:p>
          <a:p>
            <a:r>
              <a:rPr lang="en-US" altLang="ja-JP" dirty="0" smtClean="0"/>
              <a:t>RA</a:t>
            </a:r>
            <a:r>
              <a:rPr lang="ja-JP" altLang="en-US" dirty="0" smtClean="0"/>
              <a:t>が広告するのは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アドレス構成に必要な情報のみで、参照</a:t>
            </a:r>
            <a:r>
              <a:rPr lang="en-US" altLang="ja-JP" dirty="0" smtClean="0"/>
              <a:t>DNS</a:t>
            </a:r>
            <a:r>
              <a:rPr lang="ja-JP" altLang="en-US" dirty="0" smtClean="0"/>
              <a:t>は広告されない</a:t>
            </a:r>
          </a:p>
          <a:p>
            <a:pPr lvl="1"/>
            <a:r>
              <a:rPr kumimoji="1" lang="ja-JP" altLang="en-US" dirty="0" smtClean="0"/>
              <a:t>なんだよ、結局</a:t>
            </a:r>
            <a:r>
              <a:rPr kumimoji="1" lang="en-US" altLang="ja-JP" dirty="0" smtClean="0"/>
              <a:t>DHCP</a:t>
            </a:r>
            <a:r>
              <a:rPr kumimoji="1" lang="ja-JP" altLang="en-US" dirty="0" smtClean="0"/>
              <a:t>が必要なのかよ</a:t>
            </a:r>
            <a:r>
              <a:rPr kumimoji="1" lang="en-US" altLang="ja-JP" dirty="0" smtClean="0"/>
              <a:t>!!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38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GUA</a:t>
            </a:r>
            <a:r>
              <a:rPr kumimoji="1" lang="ja-JP" altLang="en-US" dirty="0" smtClean="0"/>
              <a:t>と</a:t>
            </a:r>
            <a:r>
              <a:rPr kumimoji="1" lang="en-US" altLang="ja-JP" dirty="0" smtClean="0"/>
              <a:t>ULA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GUA(IPv6 Global </a:t>
            </a:r>
            <a:r>
              <a:rPr lang="en-US" altLang="ja-JP" dirty="0" err="1" smtClean="0"/>
              <a:t>Unicast</a:t>
            </a:r>
            <a:r>
              <a:rPr lang="en-US" altLang="ja-JP" dirty="0" smtClean="0"/>
              <a:t> Address)</a:t>
            </a:r>
            <a:r>
              <a:rPr lang="ja-JP" altLang="en-US" dirty="0" smtClean="0"/>
              <a:t>は</a:t>
            </a:r>
            <a:r>
              <a:rPr lang="en-US" altLang="ja-JP" dirty="0" smtClean="0"/>
              <a:t>ISP</a:t>
            </a:r>
            <a:r>
              <a:rPr lang="ja-JP" altLang="en-US" dirty="0" smtClean="0"/>
              <a:t>から配給を受ける</a:t>
            </a:r>
            <a:r>
              <a:rPr lang="en-US" altLang="ja-JP" dirty="0" smtClean="0"/>
              <a:t>/48</a:t>
            </a:r>
            <a:r>
              <a:rPr lang="ja-JP" altLang="en-US" dirty="0" smtClean="0"/>
              <a:t>のグローバルルーティングプレフィックスを使ったアドレス</a:t>
            </a:r>
            <a:endParaRPr lang="en-US" altLang="ja-JP" dirty="0" smtClean="0"/>
          </a:p>
          <a:p>
            <a:r>
              <a:rPr lang="en-US" altLang="ja-JP" dirty="0" smtClean="0"/>
              <a:t>ULA(Unique Local IPv6 </a:t>
            </a:r>
            <a:r>
              <a:rPr lang="en-US" altLang="ja-JP" dirty="0" err="1" smtClean="0"/>
              <a:t>Unicast</a:t>
            </a:r>
            <a:r>
              <a:rPr lang="en-US" altLang="ja-JP" dirty="0" smtClean="0"/>
              <a:t> Address)</a:t>
            </a:r>
            <a:r>
              <a:rPr lang="ja-JP" altLang="en-US" dirty="0" smtClean="0"/>
              <a:t>は</a:t>
            </a:r>
            <a:r>
              <a:rPr lang="en-US" altLang="ja-JP" dirty="0" smtClean="0"/>
              <a:t>IPv4</a:t>
            </a:r>
            <a:r>
              <a:rPr lang="ja-JP" altLang="en-US" dirty="0" smtClean="0"/>
              <a:t>で言うところのプライベートアドレス</a:t>
            </a:r>
            <a:endParaRPr lang="en-US" altLang="ja-JP" dirty="0" smtClean="0"/>
          </a:p>
          <a:p>
            <a:r>
              <a:rPr lang="en-US" altLang="ja-JP" dirty="0" smtClean="0"/>
              <a:t>ISP</a:t>
            </a:r>
            <a:r>
              <a:rPr lang="ja-JP" altLang="en-US" dirty="0" smtClean="0"/>
              <a:t>変更に備えて</a:t>
            </a:r>
            <a:r>
              <a:rPr lang="en-US" altLang="ja-JP" dirty="0" smtClean="0"/>
              <a:t>LAN</a:t>
            </a:r>
            <a:r>
              <a:rPr lang="ja-JP" altLang="en-US" dirty="0" smtClean="0"/>
              <a:t>側は</a:t>
            </a:r>
            <a:r>
              <a:rPr lang="en-US" altLang="ja-JP" dirty="0" smtClean="0"/>
              <a:t>GUA</a:t>
            </a:r>
            <a:r>
              <a:rPr lang="ja-JP" altLang="en-US" dirty="0" smtClean="0"/>
              <a:t>と</a:t>
            </a:r>
            <a:r>
              <a:rPr lang="en-US" altLang="ja-JP" dirty="0" smtClean="0"/>
              <a:t>ULA</a:t>
            </a:r>
            <a:r>
              <a:rPr lang="ja-JP" altLang="en-US" dirty="0" smtClean="0"/>
              <a:t>の両方を割り当てるのがオススメ</a:t>
            </a:r>
          </a:p>
          <a:p>
            <a:r>
              <a:rPr lang="en-US" altLang="ja-JP" dirty="0" smtClean="0"/>
              <a:t>ULA</a:t>
            </a:r>
            <a:r>
              <a:rPr lang="ja-JP" altLang="en-US" dirty="0" err="1" smtClean="0"/>
              <a:t>には</a:t>
            </a:r>
            <a:r>
              <a:rPr lang="en-US" altLang="ja-JP" dirty="0" smtClean="0"/>
              <a:t>fc00::/7</a:t>
            </a:r>
            <a:r>
              <a:rPr lang="ja-JP" altLang="en-US" dirty="0" smtClean="0"/>
              <a:t>が割り当てられているが、</a:t>
            </a:r>
            <a:r>
              <a:rPr lang="en-US" altLang="ja-JP" dirty="0" smtClean="0"/>
              <a:t>IANA</a:t>
            </a:r>
            <a:r>
              <a:rPr lang="ja-JP" altLang="en-US" dirty="0" smtClean="0"/>
              <a:t>が</a:t>
            </a:r>
            <a:r>
              <a:rPr lang="en-US" altLang="ja-JP" dirty="0" smtClean="0"/>
              <a:t>fc00::/8</a:t>
            </a:r>
            <a:r>
              <a:rPr lang="ja-JP" altLang="en-US" dirty="0" smtClean="0"/>
              <a:t>を予約しているので、実質使えるのは</a:t>
            </a:r>
            <a:r>
              <a:rPr lang="en-US" altLang="ja-JP" dirty="0" smtClean="0"/>
              <a:t>fd00::/8</a:t>
            </a:r>
          </a:p>
          <a:p>
            <a:r>
              <a:rPr lang="en-US" altLang="ja-JP" dirty="0" smtClean="0"/>
              <a:t>ULA </a:t>
            </a:r>
            <a:r>
              <a:rPr lang="ja-JP" altLang="en-US" dirty="0" smtClean="0"/>
              <a:t>は </a:t>
            </a:r>
            <a:r>
              <a:rPr lang="en-US" altLang="ja-JP" dirty="0" smtClean="0"/>
              <a:t>fd00::/8</a:t>
            </a:r>
            <a:r>
              <a:rPr lang="ja-JP" altLang="en-US" dirty="0" smtClean="0"/>
              <a:t>を適当に使うのではなく、計算した疑似乱数を使う</a:t>
            </a:r>
            <a:r>
              <a:rPr lang="en-US" altLang="ja-JP" dirty="0" smtClean="0"/>
              <a:t>(RFC4193-3.2.2.)</a:t>
            </a:r>
          </a:p>
          <a:p>
            <a:pPr lvl="1"/>
            <a:r>
              <a:rPr lang="ja-JP" altLang="en-US" dirty="0" smtClean="0"/>
              <a:t>現在時刻と</a:t>
            </a:r>
            <a:r>
              <a:rPr lang="en-US" altLang="ja-JP" dirty="0" smtClean="0"/>
              <a:t>EUI-64</a:t>
            </a:r>
            <a:r>
              <a:rPr lang="ja-JP" altLang="en-US" dirty="0" smtClean="0"/>
              <a:t>をマージ</a:t>
            </a:r>
          </a:p>
          <a:p>
            <a:pPr lvl="1"/>
            <a:r>
              <a:rPr lang="en-US" altLang="ja-JP" dirty="0" smtClean="0"/>
              <a:t>SHA-1</a:t>
            </a:r>
            <a:r>
              <a:rPr lang="ja-JP" altLang="en-US" dirty="0" smtClean="0"/>
              <a:t>でハッシュ</a:t>
            </a:r>
          </a:p>
          <a:p>
            <a:pPr lvl="1"/>
            <a:r>
              <a:rPr lang="en-US" altLang="ja-JP" dirty="0" smtClean="0"/>
              <a:t>0xfd+</a:t>
            </a:r>
            <a:r>
              <a:rPr lang="ja-JP" altLang="en-US" dirty="0" smtClean="0"/>
              <a:t>下位</a:t>
            </a:r>
            <a:r>
              <a:rPr lang="en-US" altLang="ja-JP" dirty="0" smtClean="0"/>
              <a:t>40</a:t>
            </a:r>
            <a:r>
              <a:rPr lang="ja-JP" altLang="en-US" dirty="0" smtClean="0"/>
              <a:t>ビット</a:t>
            </a:r>
            <a:r>
              <a:rPr lang="en-US" altLang="ja-JP" dirty="0" smtClean="0"/>
              <a:t>(=/48)</a:t>
            </a:r>
            <a:r>
              <a:rPr lang="ja-JP" altLang="en-US" dirty="0" smtClean="0"/>
              <a:t>を</a:t>
            </a:r>
            <a:r>
              <a:rPr lang="en-US" altLang="ja-JP" dirty="0" smtClean="0"/>
              <a:t>ULA</a:t>
            </a:r>
            <a:r>
              <a:rPr lang="ja-JP" altLang="en-US" dirty="0" smtClean="0"/>
              <a:t>プレフィックスとして使う</a:t>
            </a:r>
            <a:endParaRPr lang="en-US" altLang="ja-JP" dirty="0" smtClean="0"/>
          </a:p>
          <a:p>
            <a:pPr lvl="1"/>
            <a:endParaRPr lang="ja-JP" altLang="en-US" dirty="0" smtClean="0"/>
          </a:p>
          <a:p>
            <a:pPr lvl="1"/>
            <a:r>
              <a:rPr lang="en-US" altLang="ja-JP" dirty="0" smtClean="0"/>
              <a:t>http://www.kame.net/~suz/gen-ula.html </a:t>
            </a:r>
            <a:r>
              <a:rPr lang="ja-JP" altLang="en-US" dirty="0" smtClean="0"/>
              <a:t>等で求められる</a:t>
            </a:r>
          </a:p>
          <a:p>
            <a:pPr lvl="1"/>
            <a:endParaRPr lang="ja-JP" altLang="en-US" dirty="0" smtClean="0"/>
          </a:p>
          <a:p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39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http://www.vwnet.jp</a:t>
            </a:r>
            <a:endParaRPr kumimoji="1" lang="ja-JP" altLang="en-US" dirty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020" y="1447800"/>
            <a:ext cx="4629509" cy="4800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と</a:t>
            </a:r>
            <a:r>
              <a:rPr kumimoji="1" lang="en-US" altLang="ja-JP" dirty="0" smtClean="0"/>
              <a:t>IPv6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IPv6 Only </a:t>
            </a:r>
            <a:r>
              <a:rPr kumimoji="1" lang="ja-JP" altLang="en-US" dirty="0" smtClean="0"/>
              <a:t>環境には当面ならないので、</a:t>
            </a:r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と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のデュアルスタックがスタンダードな姿として続く</a:t>
            </a:r>
          </a:p>
          <a:p>
            <a:r>
              <a:rPr lang="ja-JP" altLang="en-US" dirty="0" smtClean="0"/>
              <a:t>トンネリングや移行技術が</a:t>
            </a:r>
            <a:r>
              <a:rPr lang="en-US" altLang="ja-JP" dirty="0" smtClean="0"/>
              <a:t>RFC</a:t>
            </a:r>
            <a:r>
              <a:rPr lang="ja-JP" altLang="en-US" dirty="0" smtClean="0"/>
              <a:t>に色々あるけど、</a:t>
            </a:r>
            <a:r>
              <a:rPr lang="en-US" altLang="ja-JP" dirty="0" smtClean="0"/>
              <a:t>ISP</a:t>
            </a:r>
            <a:r>
              <a:rPr lang="ja-JP" altLang="en-US" dirty="0" smtClean="0"/>
              <a:t>が気にする分野なのでユーザは気にしなくて良い</a:t>
            </a:r>
            <a:r>
              <a:rPr lang="en-US" altLang="ja-JP" dirty="0" smtClean="0"/>
              <a:t>(</a:t>
            </a:r>
            <a:r>
              <a:rPr lang="ja-JP" altLang="en-US" dirty="0" smtClean="0"/>
              <a:t>ハズ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pPr lvl="1"/>
            <a:r>
              <a:rPr kumimoji="1" lang="ja-JP" altLang="en-US" dirty="0" smtClean="0"/>
              <a:t>ただし、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が</a:t>
            </a:r>
            <a:r>
              <a:rPr kumimoji="1" lang="en-US" altLang="ja-JP" dirty="0" smtClean="0"/>
              <a:t>6over4</a:t>
            </a:r>
            <a:r>
              <a:rPr kumimoji="1" lang="ja-JP" altLang="en-US" dirty="0" smtClean="0"/>
              <a:t>トンネルで提供されることがあるので、実装に使う事アリ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40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アクセス回線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固定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</a:t>
            </a:r>
            <a:r>
              <a:rPr kumimoji="1" lang="en-US" altLang="ja-JP" dirty="0" smtClean="0"/>
              <a:t>(/48)</a:t>
            </a:r>
            <a:endParaRPr kumimoji="1" lang="ja-JP" altLang="en-US" dirty="0" smtClean="0"/>
          </a:p>
          <a:p>
            <a:pPr lvl="1"/>
            <a:r>
              <a:rPr lang="ja-JP" altLang="en-US" dirty="0" smtClean="0"/>
              <a:t>ネイティブ</a:t>
            </a:r>
          </a:p>
          <a:p>
            <a:pPr lvl="1"/>
            <a:r>
              <a:rPr kumimoji="1" lang="ja-JP" altLang="en-US" dirty="0" smtClean="0"/>
              <a:t>デュアルスタック</a:t>
            </a:r>
          </a:p>
          <a:p>
            <a:pPr lvl="1"/>
            <a:r>
              <a:rPr lang="en-US" altLang="ja-JP" dirty="0" smtClean="0"/>
              <a:t>6over4</a:t>
            </a:r>
          </a:p>
          <a:p>
            <a:r>
              <a:rPr kumimoji="1" lang="en-US" altLang="ja-JP" dirty="0" smtClean="0"/>
              <a:t>NGN</a:t>
            </a:r>
            <a:endParaRPr kumimoji="1" lang="ja-JP" altLang="en-US" dirty="0" smtClean="0"/>
          </a:p>
          <a:p>
            <a:pPr lvl="1"/>
            <a:r>
              <a:rPr lang="ja-JP" altLang="en-US" dirty="0" smtClean="0"/>
              <a:t>ネイティブ</a:t>
            </a:r>
          </a:p>
          <a:p>
            <a:pPr lvl="1"/>
            <a:r>
              <a:rPr kumimoji="1" lang="ja-JP" altLang="en-US" dirty="0"/>
              <a:t>トンネル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39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ネットワーク</a:t>
            </a:r>
            <a:r>
              <a:rPr kumimoji="1" lang="en-US" altLang="ja-JP" dirty="0" smtClean="0"/>
              <a:t>ID</a:t>
            </a:r>
            <a:r>
              <a:rPr kumimoji="1" lang="ja-JP" altLang="en-US" dirty="0" smtClean="0"/>
              <a:t>管理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ja-JP" altLang="en-US" dirty="0" smtClean="0"/>
              <a:t>基本はステートレス自動構成</a:t>
            </a:r>
          </a:p>
          <a:p>
            <a:r>
              <a:rPr lang="ja-JP" altLang="en-US" dirty="0" smtClean="0"/>
              <a:t>クライアントは匿名アドレス</a:t>
            </a:r>
          </a:p>
          <a:p>
            <a:r>
              <a:rPr lang="ja-JP" altLang="en-US" dirty="0" smtClean="0"/>
              <a:t>サーバ等静的アドレスが必要な機器は</a:t>
            </a:r>
            <a:r>
              <a:rPr lang="en-US" altLang="ja-JP" dirty="0" smtClean="0"/>
              <a:t>EUI-64</a:t>
            </a:r>
            <a:endParaRPr lang="ja-JP" altLang="en-US" dirty="0" smtClean="0"/>
          </a:p>
          <a:p>
            <a:r>
              <a:rPr lang="ja-JP" altLang="en-US" dirty="0" smtClean="0"/>
              <a:t>自動構成がダメな機器だけ手動</a:t>
            </a:r>
            <a:r>
              <a:rPr lang="en-US" altLang="ja-JP" dirty="0" smtClean="0"/>
              <a:t>(AD DS</a:t>
            </a:r>
            <a:r>
              <a:rPr lang="ja-JP" altLang="en-US" dirty="0" smtClean="0"/>
              <a:t>とか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r>
              <a:rPr lang="en-US" altLang="ja-JP" dirty="0" smtClean="0"/>
              <a:t>DDNS</a:t>
            </a:r>
            <a:r>
              <a:rPr lang="ja-JP" altLang="en-US" dirty="0" smtClean="0"/>
              <a:t>必須</a:t>
            </a:r>
          </a:p>
          <a:p>
            <a:endParaRPr lang="ja-JP" altLang="en-US" dirty="0" smtClean="0"/>
          </a:p>
          <a:p>
            <a:r>
              <a:rPr lang="ja-JP" altLang="en-US" u="sng" dirty="0" smtClean="0"/>
              <a:t>ほぼすべてのノードが自動構成で済むので、アドレス割り当ての手間がない</a:t>
            </a:r>
            <a:r>
              <a:rPr lang="en-US" altLang="ja-JP" u="sng" dirty="0" smtClean="0"/>
              <a:t>!!</a:t>
            </a:r>
            <a:endParaRPr lang="ja-JP" altLang="en-US" u="sng" dirty="0" smtClean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42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サブネット</a:t>
            </a:r>
            <a:r>
              <a:rPr kumimoji="1" lang="en-US" altLang="ja-JP" dirty="0" smtClean="0"/>
              <a:t>ID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 smtClean="0"/>
              <a:t>企業内のルーティングは、</a:t>
            </a:r>
            <a:r>
              <a:rPr kumimoji="1" lang="en-US" altLang="ja-JP" dirty="0" smtClean="0"/>
              <a:t>16</a:t>
            </a:r>
            <a:r>
              <a:rPr kumimoji="1" lang="ja-JP" altLang="en-US" dirty="0" smtClean="0"/>
              <a:t>ビットのサブネット</a:t>
            </a:r>
            <a:r>
              <a:rPr kumimoji="1" lang="en-US" altLang="ja-JP" dirty="0" smtClean="0"/>
              <a:t>ID</a:t>
            </a:r>
            <a:r>
              <a:rPr kumimoji="1" lang="ja-JP" altLang="en-US" dirty="0" smtClean="0"/>
              <a:t>で</a:t>
            </a:r>
            <a:r>
              <a:rPr lang="ja-JP" altLang="en-US" dirty="0" smtClean="0"/>
              <a:t>設計</a:t>
            </a:r>
            <a:r>
              <a:rPr kumimoji="1" lang="ja-JP" altLang="en-US" dirty="0" smtClean="0"/>
              <a:t>する</a:t>
            </a:r>
          </a:p>
          <a:p>
            <a:pPr lvl="1"/>
            <a:r>
              <a:rPr lang="ja-JP" altLang="en-US" dirty="0" smtClean="0"/>
              <a:t>少ないようだけど、</a:t>
            </a:r>
            <a:r>
              <a:rPr lang="en-US" altLang="ja-JP" dirty="0" smtClean="0"/>
              <a:t>Class A</a:t>
            </a:r>
            <a:r>
              <a:rPr lang="ja-JP" altLang="en-US" dirty="0" smtClean="0"/>
              <a:t>と</a:t>
            </a:r>
            <a:r>
              <a:rPr lang="ja-JP" altLang="en-US" dirty="0" smtClean="0"/>
              <a:t>同サイズ</a:t>
            </a:r>
            <a:r>
              <a:rPr lang="en-US" altLang="ja-JP" dirty="0" smtClean="0"/>
              <a:t>(65,536</a:t>
            </a:r>
            <a:r>
              <a:rPr lang="ja-JP" altLang="en-US" dirty="0" smtClean="0"/>
              <a:t>セグメント</a:t>
            </a:r>
            <a:r>
              <a:rPr lang="en-US" altLang="ja-JP" smtClean="0"/>
              <a:t>)</a:t>
            </a:r>
            <a:endParaRPr lang="ja-JP" altLang="en-US" dirty="0" smtClean="0"/>
          </a:p>
          <a:p>
            <a:r>
              <a:rPr lang="ja-JP" altLang="en-US" dirty="0"/>
              <a:t>設計手法</a:t>
            </a:r>
            <a:r>
              <a:rPr lang="ja-JP" altLang="en-US" dirty="0" smtClean="0"/>
              <a:t>は</a:t>
            </a:r>
            <a:r>
              <a:rPr lang="en-US" altLang="ja-JP" dirty="0" smtClean="0"/>
              <a:t>IPv4</a:t>
            </a:r>
            <a:r>
              <a:rPr lang="ja-JP" altLang="en-US" dirty="0" smtClean="0"/>
              <a:t>と同じ</a:t>
            </a:r>
          </a:p>
          <a:p>
            <a:pPr lvl="1"/>
            <a:r>
              <a:rPr lang="ja-JP" altLang="en-US" dirty="0"/>
              <a:t>必要アドレス数</a:t>
            </a:r>
            <a:r>
              <a:rPr lang="ja-JP" altLang="en-US" dirty="0" smtClean="0"/>
              <a:t>をツリー構造で割当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43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ルーティング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IPv4</a:t>
            </a:r>
            <a:r>
              <a:rPr kumimoji="1" lang="ja-JP" altLang="en-US" dirty="0" smtClean="0"/>
              <a:t>とは別に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ルーティングが必要</a:t>
            </a:r>
          </a:p>
          <a:p>
            <a:r>
              <a:rPr lang="ja-JP" altLang="en-US" dirty="0" smtClean="0"/>
              <a:t>ダイナミックルーティングがお勧め</a:t>
            </a:r>
          </a:p>
          <a:p>
            <a:pPr lvl="1"/>
            <a:r>
              <a:rPr lang="en-US" altLang="ja-JP" dirty="0" err="1" smtClean="0"/>
              <a:t>RIPng</a:t>
            </a:r>
            <a:r>
              <a:rPr lang="en-US" altLang="ja-JP" dirty="0" smtClean="0"/>
              <a:t>(RIP new generation)</a:t>
            </a:r>
          </a:p>
          <a:p>
            <a:pPr lvl="1"/>
            <a:r>
              <a:rPr lang="en-US" altLang="ja-JP" dirty="0" smtClean="0"/>
              <a:t>OSPFv3(OSPF version3)</a:t>
            </a:r>
          </a:p>
          <a:p>
            <a:pPr lvl="1"/>
            <a:r>
              <a:rPr lang="en-US" altLang="ja-JP" dirty="0" smtClean="0"/>
              <a:t>Integrated IS-IS</a:t>
            </a:r>
          </a:p>
          <a:p>
            <a:pPr lvl="1"/>
            <a:r>
              <a:rPr lang="en-US" altLang="ja-JP" dirty="0" smtClean="0"/>
              <a:t>EIGRP for IPv6</a:t>
            </a:r>
          </a:p>
          <a:p>
            <a:pPr lvl="1"/>
            <a:r>
              <a:rPr lang="en-US" altLang="ja-JP" dirty="0" smtClean="0"/>
              <a:t>MP-BGP4(Multiprotocol-BGP4)</a:t>
            </a:r>
            <a:endParaRPr lang="ja-JP" altLang="en-US" dirty="0" smtClean="0"/>
          </a:p>
          <a:p>
            <a:r>
              <a:rPr lang="ja-JP" altLang="en-US" dirty="0"/>
              <a:t>デフォルトゲートウェイ</a:t>
            </a:r>
            <a:r>
              <a:rPr lang="ja-JP" altLang="en-US" dirty="0" smtClean="0"/>
              <a:t>に </a:t>
            </a:r>
            <a:r>
              <a:rPr lang="en-US" altLang="ja-JP" dirty="0" smtClean="0"/>
              <a:t>fe80::1 </a:t>
            </a:r>
            <a:r>
              <a:rPr lang="ja-JP" altLang="en-US" dirty="0" smtClean="0"/>
              <a:t>を割り当てておくと手動設定時が楽</a:t>
            </a:r>
            <a:endParaRPr lang="en-US" altLang="ja-JP" dirty="0" smtClean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44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DMZ</a:t>
            </a:r>
            <a:r>
              <a:rPr lang="ja-JP" altLang="en-US" dirty="0" smtClean="0"/>
              <a:t>の考え方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NAT</a:t>
            </a:r>
            <a:r>
              <a:rPr kumimoji="1" lang="ja-JP" altLang="en-US" dirty="0" smtClean="0"/>
              <a:t>は使わない</a:t>
            </a:r>
            <a:endParaRPr kumimoji="1" lang="en-US" altLang="ja-JP" dirty="0" smtClean="0"/>
          </a:p>
          <a:p>
            <a:r>
              <a:rPr kumimoji="1" lang="en-US" altLang="ja-JP" dirty="0" smtClean="0"/>
              <a:t>ULA</a:t>
            </a:r>
            <a:r>
              <a:rPr kumimoji="1" lang="ja-JP" altLang="en-US" dirty="0" smtClean="0"/>
              <a:t>は不要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設定しても構わないけど</a:t>
            </a:r>
            <a:r>
              <a:rPr kumimoji="1" lang="en-US" altLang="ja-JP" dirty="0" smtClean="0"/>
              <a:t>)</a:t>
            </a:r>
            <a:endParaRPr kumimoji="1" lang="ja-JP" altLang="en-US" dirty="0" smtClean="0"/>
          </a:p>
          <a:p>
            <a:r>
              <a:rPr lang="en-US" altLang="ja-JP" dirty="0" smtClean="0"/>
              <a:t>RA+</a:t>
            </a:r>
            <a:r>
              <a:rPr lang="ja-JP" altLang="en-US" dirty="0" smtClean="0"/>
              <a:t>ステートレス</a:t>
            </a:r>
            <a:r>
              <a:rPr lang="en-US" altLang="ja-JP" dirty="0" smtClean="0"/>
              <a:t>DHCPv6</a:t>
            </a:r>
            <a:r>
              <a:rPr lang="ja-JP" altLang="en-US" dirty="0" smtClean="0"/>
              <a:t>で自動構成</a:t>
            </a:r>
            <a:endParaRPr kumimoji="1" lang="ja-JP" altLang="en-US" dirty="0" smtClean="0"/>
          </a:p>
          <a:p>
            <a:r>
              <a:rPr lang="en-US" altLang="ja-JP" dirty="0" smtClean="0"/>
              <a:t>FW</a:t>
            </a:r>
            <a:r>
              <a:rPr lang="ja-JP" altLang="en-US" dirty="0" smtClean="0"/>
              <a:t>ではセグメントに対するポリシーのみ</a:t>
            </a:r>
            <a:r>
              <a:rPr lang="en-US" altLang="ja-JP" dirty="0" smtClean="0"/>
              <a:t>(NIC</a:t>
            </a:r>
            <a:r>
              <a:rPr lang="ja-JP" altLang="en-US" dirty="0" smtClean="0"/>
              <a:t>変えただけで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アドレス変わるので運用が面倒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pPr lvl="1"/>
            <a:r>
              <a:rPr lang="ja-JP" altLang="en-US" dirty="0" smtClean="0"/>
              <a:t>個別</a:t>
            </a:r>
            <a:r>
              <a:rPr kumimoji="1" lang="ja-JP" altLang="en-US" dirty="0" smtClean="0"/>
              <a:t>ポリシーは各ホストで実装</a:t>
            </a:r>
          </a:p>
          <a:p>
            <a:r>
              <a:rPr lang="en-US" altLang="ja-JP" dirty="0" smtClean="0"/>
              <a:t>ICMP/ICMPv6</a:t>
            </a:r>
            <a:r>
              <a:rPr lang="ja-JP" altLang="en-US" dirty="0" smtClean="0"/>
              <a:t>は</a:t>
            </a:r>
            <a:r>
              <a:rPr lang="en-US" altLang="ja-JP" dirty="0" smtClean="0"/>
              <a:t>In/Out</a:t>
            </a:r>
            <a:r>
              <a:rPr lang="ja-JP" altLang="en-US" dirty="0" smtClean="0"/>
              <a:t>とも通す</a:t>
            </a:r>
            <a:r>
              <a:rPr lang="en-US" altLang="ja-JP" dirty="0" smtClean="0"/>
              <a:t>(Internet/LAN</a:t>
            </a:r>
            <a:r>
              <a:rPr lang="ja-JP" altLang="en-US" dirty="0" smtClean="0"/>
              <a:t>も通すのがお勧め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r>
              <a:rPr lang="ja-JP" altLang="en-US" dirty="0" smtClean="0"/>
              <a:t>マルチキャスト</a:t>
            </a:r>
            <a:r>
              <a:rPr lang="en-US" altLang="ja-JP" dirty="0" smtClean="0"/>
              <a:t>(ff05::/16)</a:t>
            </a:r>
            <a:r>
              <a:rPr lang="ja-JP" altLang="en-US" dirty="0" smtClean="0"/>
              <a:t>と</a:t>
            </a:r>
            <a:r>
              <a:rPr lang="en-US" altLang="ja-JP" dirty="0" smtClean="0"/>
              <a:t>ULA(fc00::/7)</a:t>
            </a:r>
            <a:r>
              <a:rPr lang="ja-JP" altLang="en-US" dirty="0" smtClean="0"/>
              <a:t>を外に出さない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45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家庭での</a:t>
            </a:r>
            <a:r>
              <a:rPr kumimoji="1" lang="en-US" altLang="ja-JP" dirty="0" smtClean="0"/>
              <a:t>IPv6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ja-JP" altLang="en-US" dirty="0" smtClean="0"/>
              <a:t>ブロードバンドルータ</a:t>
            </a:r>
            <a:r>
              <a:rPr lang="en-US" altLang="ja-JP" dirty="0" smtClean="0"/>
              <a:t>(HGW)</a:t>
            </a:r>
            <a:r>
              <a:rPr lang="ja-JP" altLang="en-US" dirty="0" smtClean="0"/>
              <a:t>交換のみ</a:t>
            </a:r>
          </a:p>
          <a:p>
            <a:pPr lvl="1"/>
            <a:r>
              <a:rPr lang="ja-JP" altLang="en-US" dirty="0" smtClean="0"/>
              <a:t>デュアルスタック</a:t>
            </a:r>
          </a:p>
          <a:p>
            <a:pPr lvl="1"/>
            <a:r>
              <a:rPr lang="en-US" altLang="ja-JP" dirty="0" smtClean="0"/>
              <a:t>DHCPv4</a:t>
            </a:r>
          </a:p>
          <a:p>
            <a:pPr lvl="1"/>
            <a:r>
              <a:rPr lang="en-US" altLang="ja-JP" dirty="0" smtClean="0"/>
              <a:t>RA+DHCPv6(</a:t>
            </a:r>
            <a:r>
              <a:rPr lang="ja-JP" altLang="en-US" dirty="0" smtClean="0"/>
              <a:t>リレーエージェント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pPr lvl="1"/>
            <a:r>
              <a:rPr lang="en-US" altLang="ja-JP" dirty="0" smtClean="0"/>
              <a:t>MLD(</a:t>
            </a:r>
            <a:r>
              <a:rPr lang="ja-JP" altLang="en-US" dirty="0" smtClean="0"/>
              <a:t>マルチキャスト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pPr lvl="1"/>
            <a:r>
              <a:rPr lang="en-US" altLang="ja-JP" dirty="0" smtClean="0"/>
              <a:t>/64</a:t>
            </a:r>
            <a:r>
              <a:rPr lang="ja-JP" altLang="en-US" dirty="0" smtClean="0"/>
              <a:t>が割り当てられる</a:t>
            </a:r>
          </a:p>
          <a:p>
            <a:r>
              <a:rPr kumimoji="1" lang="ja-JP" altLang="en-US" dirty="0" smtClean="0"/>
              <a:t>最新</a:t>
            </a:r>
            <a:r>
              <a:rPr kumimoji="1" lang="en-US" altLang="ja-JP" dirty="0" smtClean="0"/>
              <a:t>OS</a:t>
            </a:r>
            <a:r>
              <a:rPr kumimoji="1" lang="ja-JP" altLang="en-US" dirty="0" smtClean="0"/>
              <a:t>は</a:t>
            </a:r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対応</a:t>
            </a:r>
            <a:r>
              <a:rPr lang="ja-JP" altLang="en-US" dirty="0" smtClean="0"/>
              <a:t>済み</a:t>
            </a:r>
            <a:endParaRPr kumimoji="1" lang="ja-JP" altLang="en-US" dirty="0" smtClean="0"/>
          </a:p>
          <a:p>
            <a:pPr lvl="1"/>
            <a:r>
              <a:rPr lang="ja-JP" altLang="en-US" dirty="0" smtClean="0"/>
              <a:t>古い</a:t>
            </a:r>
            <a:r>
              <a:rPr lang="en-US" altLang="ja-JP" dirty="0" smtClean="0"/>
              <a:t>OS</a:t>
            </a:r>
            <a:r>
              <a:rPr lang="ja-JP" altLang="en-US" dirty="0" smtClean="0"/>
              <a:t>は</a:t>
            </a:r>
            <a:r>
              <a:rPr lang="en-US" altLang="ja-JP" dirty="0" smtClean="0"/>
              <a:t>IPv4</a:t>
            </a:r>
            <a:r>
              <a:rPr lang="ja-JP" altLang="en-US" dirty="0" smtClean="0"/>
              <a:t>のまま使う</a:t>
            </a:r>
          </a:p>
          <a:p>
            <a:pPr lvl="1"/>
            <a:r>
              <a:rPr lang="ja-JP" altLang="en-US" dirty="0" smtClean="0"/>
              <a:t>クライアントの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対応は</a:t>
            </a:r>
            <a:r>
              <a:rPr kumimoji="1" lang="ja-JP" altLang="en-US" dirty="0" smtClean="0"/>
              <a:t>時間が解決</a:t>
            </a:r>
            <a:r>
              <a:rPr lang="ja-JP" altLang="en-US" dirty="0" smtClean="0"/>
              <a:t>してくれる</a:t>
            </a:r>
            <a:r>
              <a:rPr lang="en-US" altLang="ja-JP" dirty="0" smtClean="0"/>
              <a:t>(</a:t>
            </a:r>
            <a:r>
              <a:rPr lang="ja-JP" altLang="en-US" dirty="0" smtClean="0"/>
              <a:t>希望的観測</a:t>
            </a:r>
            <a:r>
              <a:rPr lang="en-US" altLang="ja-JP" dirty="0" smtClean="0"/>
              <a:t>)</a:t>
            </a:r>
            <a:endParaRPr kumimoji="1" lang="ja-JP" altLang="en-US" dirty="0" smtClean="0"/>
          </a:p>
          <a:p>
            <a:r>
              <a:rPr lang="ja-JP" altLang="en-US" dirty="0" smtClean="0"/>
              <a:t>情報家電は</a:t>
            </a:r>
            <a:r>
              <a:rPr lang="en-US" altLang="ja-JP" dirty="0" smtClean="0"/>
              <a:t>LAN</a:t>
            </a:r>
            <a:r>
              <a:rPr lang="ja-JP" altLang="en-US" dirty="0" smtClean="0"/>
              <a:t>ケーブル接続より</a:t>
            </a:r>
            <a:r>
              <a:rPr lang="en-US" altLang="ja-JP" dirty="0" smtClean="0"/>
              <a:t>PLC</a:t>
            </a:r>
            <a:r>
              <a:rPr lang="ja-JP" altLang="en-US" dirty="0" smtClean="0"/>
              <a:t>や無線</a:t>
            </a:r>
            <a:r>
              <a:rPr lang="en-US" altLang="ja-JP" dirty="0" smtClean="0"/>
              <a:t>LAN</a:t>
            </a:r>
            <a:r>
              <a:rPr lang="ja-JP" altLang="en-US" dirty="0" smtClean="0"/>
              <a:t>との親和性が高いので、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普及に伴ってこれらが主流になるかも</a:t>
            </a:r>
            <a:endParaRPr kumimoji="1"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46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その</a:t>
            </a:r>
            <a:r>
              <a:rPr kumimoji="1" lang="en-US" altLang="ja-JP" dirty="0" smtClean="0"/>
              <a:t>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使用する </a:t>
            </a:r>
            <a:r>
              <a:rPr lang="en-US" altLang="ja-JP" dirty="0"/>
              <a:t>IPv6 </a:t>
            </a:r>
            <a:r>
              <a:rPr lang="ja-JP" altLang="en-US" dirty="0"/>
              <a:t>アドレス</a:t>
            </a:r>
          </a:p>
          <a:p>
            <a:pPr lvl="1"/>
            <a:r>
              <a:rPr lang="en-US" altLang="ja-JP" dirty="0" smtClean="0"/>
              <a:t>IPv4/IPv6</a:t>
            </a:r>
            <a:r>
              <a:rPr lang="ja-JP" altLang="en-US" dirty="0" smtClean="0"/>
              <a:t>デュアルスタック</a:t>
            </a:r>
            <a:endParaRPr lang="ja-JP" altLang="en-US" dirty="0"/>
          </a:p>
          <a:p>
            <a:pPr lvl="1"/>
            <a:r>
              <a:rPr lang="ja-JP" altLang="en-US" dirty="0" smtClean="0"/>
              <a:t>サイトは</a:t>
            </a:r>
            <a:r>
              <a:rPr lang="en-US" altLang="ja-JP" dirty="0"/>
              <a:t>/48</a:t>
            </a:r>
            <a:r>
              <a:rPr lang="ja-JP" altLang="en-US" dirty="0" err="1"/>
              <a:t>、</a:t>
            </a:r>
            <a:r>
              <a:rPr lang="ja-JP" altLang="en-US" dirty="0" smtClean="0"/>
              <a:t>セグメントは</a:t>
            </a:r>
            <a:r>
              <a:rPr lang="en-US" altLang="ja-JP" dirty="0"/>
              <a:t>/</a:t>
            </a:r>
            <a:r>
              <a:rPr lang="en-US" altLang="ja-JP" dirty="0" smtClean="0"/>
              <a:t>64</a:t>
            </a:r>
            <a:endParaRPr lang="ja-JP" altLang="en-US" dirty="0"/>
          </a:p>
          <a:p>
            <a:pPr lvl="1"/>
            <a:r>
              <a:rPr lang="en-US" altLang="ja-JP" dirty="0" smtClean="0"/>
              <a:t>NAT </a:t>
            </a:r>
            <a:r>
              <a:rPr lang="ja-JP" altLang="en-US" dirty="0"/>
              <a:t>は使わない</a:t>
            </a:r>
          </a:p>
          <a:p>
            <a:pPr lvl="1"/>
            <a:r>
              <a:rPr lang="en-US" altLang="ja-JP" dirty="0" smtClean="0"/>
              <a:t>ULA </a:t>
            </a:r>
            <a:r>
              <a:rPr lang="ja-JP" altLang="en-US" dirty="0"/>
              <a:t>は </a:t>
            </a:r>
            <a:r>
              <a:rPr lang="en-US" altLang="ja-JP" dirty="0"/>
              <a:t>fd00::/8 </a:t>
            </a:r>
            <a:r>
              <a:rPr lang="ja-JP" altLang="en-US" dirty="0" smtClean="0"/>
              <a:t>を計算</a:t>
            </a:r>
            <a:r>
              <a:rPr lang="ja-JP" altLang="en-US" dirty="0"/>
              <a:t>で</a:t>
            </a:r>
            <a:r>
              <a:rPr lang="ja-JP" altLang="en-US" dirty="0" smtClean="0"/>
              <a:t>求める</a:t>
            </a:r>
            <a:endParaRPr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757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まとめ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その</a:t>
            </a:r>
            <a:r>
              <a:rPr kumimoji="1" lang="en-US" altLang="ja-JP" dirty="0" smtClean="0"/>
              <a:t>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アドレスの自動構成</a:t>
            </a:r>
          </a:p>
          <a:p>
            <a:pPr lvl="1"/>
            <a:r>
              <a:rPr kumimoji="1" lang="en-US" altLang="ja-JP" dirty="0" smtClean="0"/>
              <a:t>IPv6 </a:t>
            </a:r>
            <a:r>
              <a:rPr kumimoji="1" lang="ja-JP" altLang="en-US" dirty="0" smtClean="0"/>
              <a:t>アドレスは </a:t>
            </a:r>
            <a:r>
              <a:rPr kumimoji="1" lang="en-US" altLang="ja-JP" dirty="0" smtClean="0"/>
              <a:t>RA </a:t>
            </a:r>
            <a:r>
              <a:rPr kumimoji="1" lang="ja-JP" altLang="en-US" dirty="0" smtClean="0"/>
              <a:t>で自動構成</a:t>
            </a:r>
          </a:p>
          <a:p>
            <a:pPr lvl="1"/>
            <a:r>
              <a:rPr kumimoji="1" lang="en-US" altLang="ja-JP" dirty="0" smtClean="0"/>
              <a:t>Vista/7 </a:t>
            </a:r>
            <a:r>
              <a:rPr kumimoji="1" lang="ja-JP" altLang="en-US" dirty="0" smtClean="0"/>
              <a:t>の匿名アドレスは</a:t>
            </a:r>
            <a:r>
              <a:rPr kumimoji="1" lang="en-US" altLang="ja-JP" dirty="0" smtClean="0"/>
              <a:t>24</a:t>
            </a:r>
            <a:r>
              <a:rPr kumimoji="1" lang="ja-JP" altLang="en-US" dirty="0" smtClean="0"/>
              <a:t>時間更新</a:t>
            </a:r>
          </a:p>
          <a:p>
            <a:pPr lvl="1"/>
            <a:r>
              <a:rPr kumimoji="1" lang="en-US" altLang="ja-JP" dirty="0" smtClean="0"/>
              <a:t>WS08/R2 </a:t>
            </a:r>
            <a:r>
              <a:rPr kumimoji="1" lang="ja-JP" altLang="en-US" dirty="0" smtClean="0"/>
              <a:t>は静的割り当て</a:t>
            </a:r>
          </a:p>
          <a:p>
            <a:pPr lvl="1"/>
            <a:r>
              <a:rPr kumimoji="1" lang="en-US" altLang="ja-JP" dirty="0" smtClean="0"/>
              <a:t>DHCPv6 </a:t>
            </a:r>
            <a:r>
              <a:rPr kumimoji="1" lang="ja-JP" altLang="en-US" dirty="0" smtClean="0"/>
              <a:t>はステートレス</a:t>
            </a:r>
          </a:p>
          <a:p>
            <a:pPr lvl="1"/>
            <a:r>
              <a:rPr lang="en-US" altLang="ja-JP" dirty="0" smtClean="0"/>
              <a:t>DNS</a:t>
            </a:r>
            <a:r>
              <a:rPr lang="ja-JP" altLang="en-US" dirty="0" smtClean="0"/>
              <a:t>ディスカバリーは</a:t>
            </a:r>
            <a:r>
              <a:rPr kumimoji="1" lang="ja-JP" altLang="en-US" dirty="0" smtClean="0"/>
              <a:t>フラグコントロールが必要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392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まとめ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その</a:t>
            </a:r>
            <a:r>
              <a:rPr kumimoji="1" lang="en-US" altLang="ja-JP" dirty="0" smtClean="0"/>
              <a:t>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kumimoji="1" lang="en-US" altLang="ja-JP" dirty="0" smtClean="0"/>
              <a:t>DNS</a:t>
            </a:r>
            <a:r>
              <a:rPr kumimoji="1" lang="ja-JP" altLang="en-US" dirty="0" smtClean="0"/>
              <a:t>ディスカバリー</a:t>
            </a:r>
          </a:p>
          <a:p>
            <a:pPr lvl="1"/>
            <a:r>
              <a:rPr kumimoji="1" lang="ja-JP" altLang="en-US" dirty="0" smtClean="0"/>
              <a:t>現状の仕様では </a:t>
            </a:r>
            <a:r>
              <a:rPr kumimoji="1" lang="en-US" altLang="ja-JP" dirty="0" smtClean="0"/>
              <a:t>DHCPv6 </a:t>
            </a:r>
            <a:r>
              <a:rPr kumimoji="1" lang="ja-JP" altLang="en-US" dirty="0" smtClean="0"/>
              <a:t>リレーが必要</a:t>
            </a:r>
          </a:p>
          <a:p>
            <a:pPr lvl="1"/>
            <a:r>
              <a:rPr kumimoji="1" lang="en-US" altLang="ja-JP" dirty="0" smtClean="0"/>
              <a:t>DHCPv6 </a:t>
            </a:r>
            <a:r>
              <a:rPr kumimoji="1" lang="ja-JP" altLang="en-US" dirty="0" smtClean="0"/>
              <a:t>リレーが難しい場合は、</a:t>
            </a:r>
            <a:r>
              <a:rPr kumimoji="1" lang="en-US" altLang="ja-JP" dirty="0" smtClean="0"/>
              <a:t>IPv4 DNS </a:t>
            </a:r>
            <a:r>
              <a:rPr kumimoji="1" lang="ja-JP" altLang="en-US" dirty="0" smtClean="0"/>
              <a:t>ディスカバリー</a:t>
            </a:r>
            <a:r>
              <a:rPr lang="ja-JP" altLang="en-US" dirty="0" smtClean="0"/>
              <a:t>で</a:t>
            </a:r>
            <a:r>
              <a:rPr kumimoji="1" lang="ja-JP" altLang="en-US" dirty="0" smtClean="0"/>
              <a:t>暫定回避</a:t>
            </a:r>
          </a:p>
          <a:p>
            <a:r>
              <a:rPr kumimoji="1" lang="ja-JP" altLang="en-US" dirty="0" smtClean="0"/>
              <a:t>ルーティング</a:t>
            </a:r>
          </a:p>
          <a:p>
            <a:pPr lvl="1"/>
            <a:r>
              <a:rPr kumimoji="1" lang="ja-JP" altLang="en-US" dirty="0" smtClean="0"/>
              <a:t>ルーティングは、ルーティング </a:t>
            </a:r>
            <a:r>
              <a:rPr kumimoji="1" lang="en-US" altLang="ja-JP" dirty="0" smtClean="0"/>
              <a:t>ID </a:t>
            </a:r>
            <a:r>
              <a:rPr kumimoji="1" lang="ja-JP" altLang="en-US" dirty="0" smtClean="0"/>
              <a:t>の</a:t>
            </a:r>
            <a:r>
              <a:rPr kumimoji="1" lang="en-US" altLang="ja-JP" dirty="0" smtClean="0"/>
              <a:t>16</a:t>
            </a:r>
            <a:r>
              <a:rPr kumimoji="1" lang="ja-JP" altLang="en-US" dirty="0" smtClean="0"/>
              <a:t>ビットで設計</a:t>
            </a:r>
          </a:p>
          <a:p>
            <a:pPr lvl="1"/>
            <a:r>
              <a:rPr kumimoji="1" lang="ja-JP" altLang="en-US" dirty="0" smtClean="0"/>
              <a:t>ルーティング設計手法は </a:t>
            </a:r>
            <a:r>
              <a:rPr kumimoji="1" lang="en-US" altLang="ja-JP" dirty="0" smtClean="0"/>
              <a:t>IPv4 </a:t>
            </a:r>
            <a:r>
              <a:rPr kumimoji="1" lang="ja-JP" altLang="en-US" dirty="0" smtClean="0"/>
              <a:t>と同じ</a:t>
            </a:r>
          </a:p>
          <a:p>
            <a:pPr lvl="1"/>
            <a:r>
              <a:rPr kumimoji="1" lang="ja-JP" altLang="en-US" dirty="0" smtClean="0"/>
              <a:t>小規模でもダイナミックルーティングがお勧め</a:t>
            </a:r>
          </a:p>
          <a:p>
            <a:pPr lvl="1"/>
            <a:r>
              <a:rPr kumimoji="1" lang="ja-JP" altLang="en-US" dirty="0" smtClean="0"/>
              <a:t>デフォルトゲートウェイに </a:t>
            </a:r>
            <a:r>
              <a:rPr kumimoji="1" lang="en-US" altLang="ja-JP" dirty="0" smtClean="0"/>
              <a:t>fe80::1/10 </a:t>
            </a:r>
            <a:r>
              <a:rPr kumimoji="1" lang="ja-JP" altLang="en-US" dirty="0" smtClean="0"/>
              <a:t>を割り当てておくと手動設定時が楽</a:t>
            </a:r>
          </a:p>
          <a:p>
            <a:r>
              <a:rPr kumimoji="1" lang="en-US" altLang="ja-JP" dirty="0" smtClean="0"/>
              <a:t>DMZ</a:t>
            </a:r>
          </a:p>
          <a:p>
            <a:pPr lvl="1"/>
            <a:r>
              <a:rPr kumimoji="1" lang="ja-JP" altLang="en-US" dirty="0" smtClean="0"/>
              <a:t>ファイヤウォールポリシーはセグメント単位に設定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個別ポリシーは各ホストで実装</a:t>
            </a:r>
            <a:r>
              <a:rPr kumimoji="1" lang="en-US" altLang="ja-JP" dirty="0" smtClean="0"/>
              <a:t>)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785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Agenda</a:t>
            </a:r>
            <a:endParaRPr kumimoji="1" lang="ja-JP" altLang="en-US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021969"/>
              </p:ext>
            </p:extLst>
          </p:nvPr>
        </p:nvGraphicFramePr>
        <p:xfrm>
          <a:off x="1435608" y="1447800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おまけ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その</a:t>
            </a:r>
            <a:r>
              <a:rPr kumimoji="1" lang="en-US" altLang="ja-JP" dirty="0" smtClean="0"/>
              <a:t>1)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 smtClean="0"/>
              <a:t>IPv6</a:t>
            </a:r>
            <a:r>
              <a:rPr kumimoji="1" lang="ja-JP" altLang="en-US" sz="2000" dirty="0" smtClean="0"/>
              <a:t>導入記</a:t>
            </a:r>
          </a:p>
          <a:p>
            <a:r>
              <a:rPr lang="en-US" altLang="ja-JP" sz="2000" dirty="0" smtClean="0"/>
              <a:t>http://www.vwnet.jp/IPv6/IPv6Start.asp</a:t>
            </a:r>
            <a:endParaRPr kumimoji="1" lang="ja-JP" altLang="en-US" sz="2000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50</a:t>
            </a:fld>
            <a:endParaRPr kumimoji="1" lang="ja-JP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296850"/>
            <a:ext cx="3714775" cy="40611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おまけ</a:t>
            </a:r>
            <a:r>
              <a:rPr lang="en-US" altLang="ja-JP" dirty="0" smtClean="0"/>
              <a:t>(</a:t>
            </a:r>
            <a:r>
              <a:rPr lang="ja-JP" altLang="en-US" dirty="0" smtClean="0"/>
              <a:t>その</a:t>
            </a:r>
            <a:r>
              <a:rPr lang="en-US" altLang="ja-JP" dirty="0" smtClean="0"/>
              <a:t>2)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の勉強にお勧めの本</a:t>
            </a:r>
          </a:p>
          <a:p>
            <a:pPr lvl="1"/>
            <a:r>
              <a:rPr lang="en-US" altLang="ja-JP" sz="2400" dirty="0" smtClean="0"/>
              <a:t>IPv6 </a:t>
            </a:r>
            <a:r>
              <a:rPr lang="ja-JP" altLang="en-US" sz="2400" dirty="0" smtClean="0"/>
              <a:t>エッセンシャルズ 第</a:t>
            </a:r>
            <a:r>
              <a:rPr lang="en-US" altLang="ja-JP" sz="2400" dirty="0" smtClean="0"/>
              <a:t>2</a:t>
            </a:r>
            <a:r>
              <a:rPr lang="ja-JP" altLang="en-US" sz="2400" dirty="0" smtClean="0"/>
              <a:t>版</a:t>
            </a:r>
          </a:p>
          <a:p>
            <a:pPr lvl="1"/>
            <a:r>
              <a:rPr lang="ja-JP" altLang="en-US" sz="1200" dirty="0" smtClean="0"/>
              <a:t>オライリー・ジャパン</a:t>
            </a:r>
          </a:p>
          <a:p>
            <a:pPr lvl="1"/>
            <a:r>
              <a:rPr lang="ja-JP" altLang="en-US" sz="1200" dirty="0" smtClean="0"/>
              <a:t>定価</a:t>
            </a:r>
            <a:r>
              <a:rPr lang="en-US" altLang="ja-JP" sz="1200" dirty="0" smtClean="0"/>
              <a:t>3,780</a:t>
            </a:r>
            <a:r>
              <a:rPr lang="ja-JP" altLang="en-US" sz="1200" dirty="0" smtClean="0"/>
              <a:t>円</a:t>
            </a:r>
          </a:p>
          <a:p>
            <a:pPr lvl="1"/>
            <a:r>
              <a:rPr lang="en-US" altLang="ja-JP" sz="1200" dirty="0" smtClean="0"/>
              <a:t>ISBN978-4-87311-328-9</a:t>
            </a:r>
            <a:endParaRPr kumimoji="1" lang="ja-JP" altLang="en-US" sz="1800" dirty="0"/>
          </a:p>
        </p:txBody>
      </p:sp>
      <p:pic>
        <p:nvPicPr>
          <p:cNvPr id="1026" name="Picture 2" descr="D:\Work\picture_large978-4-87311-328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2643182"/>
            <a:ext cx="2267870" cy="3205184"/>
          </a:xfrm>
          <a:prstGeom prst="rect">
            <a:avLst/>
          </a:prstGeom>
          <a:noFill/>
        </p:spPr>
      </p:pic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51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おまけ</a:t>
            </a:r>
            <a:r>
              <a:rPr kumimoji="1" lang="en-US" altLang="ja-JP" dirty="0" smtClean="0"/>
              <a:t>(</a:t>
            </a:r>
            <a:r>
              <a:rPr kumimoji="1" lang="ja-JP" altLang="en-US" dirty="0" smtClean="0"/>
              <a:t>その</a:t>
            </a:r>
            <a:r>
              <a:rPr kumimoji="1" lang="en-US" altLang="ja-JP" dirty="0" smtClean="0"/>
              <a:t>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/>
              <a:t>WS08R2</a:t>
            </a:r>
            <a:r>
              <a:rPr lang="ja-JP" altLang="en-US" dirty="0"/>
              <a:t>で名前解決ができないホストがある場合の</a:t>
            </a:r>
            <a:r>
              <a:rPr lang="ja-JP" altLang="en-US" dirty="0" smtClean="0"/>
              <a:t>対処</a:t>
            </a:r>
            <a:endParaRPr lang="en-US" altLang="ja-JP" dirty="0" smtClean="0"/>
          </a:p>
          <a:p>
            <a:pPr lvl="1"/>
            <a:r>
              <a:rPr lang="en-US" altLang="ja-JP" dirty="0"/>
              <a:t>Windows Server 2008 R2 </a:t>
            </a:r>
            <a:r>
              <a:rPr lang="ja-JP" altLang="en-US" dirty="0"/>
              <a:t>で、</a:t>
            </a:r>
            <a:r>
              <a:rPr lang="en-US" altLang="ja-JP" dirty="0"/>
              <a:t>www.microsoft.com </a:t>
            </a:r>
            <a:r>
              <a:rPr lang="ja-JP" altLang="en-US" dirty="0"/>
              <a:t>や </a:t>
            </a:r>
            <a:r>
              <a:rPr lang="en-US" altLang="ja-JP" dirty="0"/>
              <a:t>mixi.jp </a:t>
            </a:r>
            <a:r>
              <a:rPr lang="ja-JP" altLang="en-US" dirty="0"/>
              <a:t>等の一部のホストが名前解決できない事があります。</a:t>
            </a:r>
          </a:p>
          <a:p>
            <a:pPr lvl="1"/>
            <a:r>
              <a:rPr lang="ja-JP" altLang="en-US" dirty="0"/>
              <a:t>厄介な事に、</a:t>
            </a:r>
            <a:r>
              <a:rPr lang="en-US" altLang="ja-JP" dirty="0"/>
              <a:t>microsoft.com </a:t>
            </a:r>
            <a:r>
              <a:rPr lang="ja-JP" altLang="en-US" dirty="0"/>
              <a:t>ドメインの全てが名前解決できないので、アクティベーションが出来なかったり、</a:t>
            </a:r>
            <a:r>
              <a:rPr lang="en-US" altLang="ja-JP" dirty="0"/>
              <a:t>Windows Update </a:t>
            </a:r>
            <a:r>
              <a:rPr lang="ja-JP" altLang="en-US" dirty="0"/>
              <a:t>ができなかったりと、かなり深刻な事態に陥ります。</a:t>
            </a:r>
            <a:r>
              <a:rPr lang="en-US" altLang="ja-JP" dirty="0"/>
              <a:t>(2009/10/3</a:t>
            </a:r>
            <a:r>
              <a:rPr lang="ja-JP" altLang="en-US" dirty="0"/>
              <a:t>現在</a:t>
            </a:r>
            <a:r>
              <a:rPr lang="en-US" altLang="ja-JP" dirty="0"/>
              <a:t>)</a:t>
            </a:r>
          </a:p>
          <a:p>
            <a:pPr lvl="1"/>
            <a:endParaRPr lang="en-US" altLang="ja-JP" dirty="0" smtClean="0"/>
          </a:p>
          <a:p>
            <a:r>
              <a:rPr lang="en-US" altLang="ja-JP" dirty="0"/>
              <a:t>http://www.vwnet.jp/Windows/WS08R2/EDNS0/EDNS0.htm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52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76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Q&amp;A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53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475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graphicFrame>
        <p:nvGraphicFramePr>
          <p:cNvPr id="8" name="コンテンツ プレースホルダー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9500583"/>
              </p:ext>
            </p:extLst>
          </p:nvPr>
        </p:nvGraphicFramePr>
        <p:xfrm>
          <a:off x="1360200" y="842978"/>
          <a:ext cx="749808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2613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OSI</a:t>
            </a:r>
            <a:r>
              <a:rPr kumimoji="1" lang="ja-JP" altLang="en-US" dirty="0" smtClean="0"/>
              <a:t>参照モデル</a:t>
            </a:r>
            <a:endParaRPr kumimoji="1" lang="ja-JP" altLang="en-US" dirty="0"/>
          </a:p>
        </p:txBody>
      </p:sp>
      <p:graphicFrame>
        <p:nvGraphicFramePr>
          <p:cNvPr id="7" name="コンテンツ プレースホル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8244025"/>
              </p:ext>
            </p:extLst>
          </p:nvPr>
        </p:nvGraphicFramePr>
        <p:xfrm>
          <a:off x="1285852" y="1500174"/>
          <a:ext cx="7358113" cy="4357718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714512"/>
                <a:gridCol w="2408119"/>
                <a:gridCol w="2674491"/>
                <a:gridCol w="560991"/>
              </a:tblGrid>
              <a:tr h="620084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第</a:t>
                      </a:r>
                      <a:r>
                        <a:rPr lang="en-US" altLang="ja-JP" sz="1100" u="none" strike="noStrike" dirty="0"/>
                        <a:t>7</a:t>
                      </a:r>
                      <a:r>
                        <a:rPr lang="ja-JP" altLang="en-US" sz="1100" u="none" strike="noStrike" dirty="0"/>
                        <a:t>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アプリケーション層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利用者に</a:t>
                      </a:r>
                      <a:r>
                        <a:rPr lang="en-US" altLang="ja-JP" sz="1100" u="none" strike="noStrike"/>
                        <a:t>mail</a:t>
                      </a:r>
                      <a:r>
                        <a:rPr lang="ja-JP" altLang="en-US" sz="1100" u="none" strike="noStrike"/>
                        <a:t>などのサービスを提供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上位層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</a:tr>
              <a:tr h="620084">
                <a:tc rowSpan="2"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第</a:t>
                      </a:r>
                      <a:r>
                        <a:rPr lang="en-US" altLang="ja-JP" sz="1100" u="none" strike="noStrike" dirty="0"/>
                        <a:t>6</a:t>
                      </a:r>
                      <a:r>
                        <a:rPr lang="ja-JP" altLang="en-US" sz="1100" u="none" strike="noStrike" dirty="0"/>
                        <a:t>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プレゼンテーション層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データを利用者に理解</a:t>
                      </a:r>
                      <a:r>
                        <a:rPr lang="ja-JP" altLang="en-US" sz="1100" u="none" strike="noStrike" dirty="0" smtClean="0"/>
                        <a:t>出来る様に</a:t>
                      </a:r>
                      <a:r>
                        <a:rPr lang="ja-JP" altLang="en-US" sz="1100" u="none" strike="noStrike" dirty="0"/>
                        <a:t>変換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200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データを通信に適した形に変換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20084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第</a:t>
                      </a:r>
                      <a:r>
                        <a:rPr lang="en-US" altLang="ja-JP" sz="1100" u="none" strike="noStrike"/>
                        <a:t>5</a:t>
                      </a:r>
                      <a:r>
                        <a:rPr lang="ja-JP" altLang="en-US" sz="1100" u="none" strike="noStrike"/>
                        <a:t>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セッション層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サービスレベルのコンピュータ間コネクション確立</a:t>
                      </a:r>
                      <a:r>
                        <a:rPr lang="en-US" altLang="ja-JP" sz="1100" u="none" strike="noStrike" dirty="0"/>
                        <a:t>/</a:t>
                      </a:r>
                      <a:r>
                        <a:rPr lang="ja-JP" altLang="en-US" sz="1100" u="none" strike="noStrike" dirty="0"/>
                        <a:t>開放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620084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第</a:t>
                      </a:r>
                      <a:r>
                        <a:rPr lang="en-US" altLang="ja-JP" sz="1100" u="none" strike="noStrike"/>
                        <a:t>4</a:t>
                      </a:r>
                      <a:r>
                        <a:rPr lang="ja-JP" altLang="en-US" sz="1100" u="none" strike="noStrike"/>
                        <a:t>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トランスポート層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データを相手に確実に届ける</a:t>
                      </a:r>
                      <a:r>
                        <a:rPr lang="en-US" altLang="ja-JP" sz="1100" u="none" strike="noStrike" dirty="0"/>
                        <a:t>(TCP/UDP)</a:t>
                      </a:r>
                      <a:endParaRPr lang="en-US" altLang="ja-JP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rowSpan="4"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下位層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</a:tr>
              <a:tr h="620084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第</a:t>
                      </a:r>
                      <a:r>
                        <a:rPr lang="en-US" altLang="ja-JP" sz="1100" u="none" strike="noStrike" dirty="0"/>
                        <a:t>3</a:t>
                      </a:r>
                      <a:r>
                        <a:rPr lang="ja-JP" altLang="en-US" sz="1100" u="none" strike="noStrike" dirty="0"/>
                        <a:t>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rgbClr xmlns:mc="http://schemas.openxmlformats.org/markup-compatibility/2006" xmlns:a14="http://schemas.microsoft.com/office/drawing/2010/main" val="FFC0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ネットワーク層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rgbClr xmlns:mc="http://schemas.openxmlformats.org/markup-compatibility/2006" xmlns:a14="http://schemas.microsoft.com/office/drawing/2010/main" val="FFC000" mc:Ignorable="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アドレスの管理と経路の選択</a:t>
                      </a:r>
                      <a:r>
                        <a:rPr lang="en-US" altLang="ja-JP" sz="1100" u="none" strike="noStrike" dirty="0"/>
                        <a:t>(IP)</a:t>
                      </a:r>
                      <a:endParaRPr lang="en-US" altLang="ja-JP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  <a:solidFill>
                      <a:srgbClr xmlns:mc="http://schemas.openxmlformats.org/markup-compatibility/2006" xmlns:a14="http://schemas.microsoft.com/office/drawing/2010/main" val="FFC000" mc:Ignorable="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18607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第</a:t>
                      </a:r>
                      <a:r>
                        <a:rPr lang="en-US" altLang="ja-JP" sz="1100" u="none" strike="noStrike"/>
                        <a:t>2</a:t>
                      </a:r>
                      <a:r>
                        <a:rPr lang="ja-JP" altLang="en-US" sz="1100" u="none" strike="noStrike"/>
                        <a:t>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データリンク層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物理的な通信路の確立</a:t>
                      </a:r>
                      <a:r>
                        <a:rPr lang="en-US" altLang="ja-JP" sz="1100" u="none" strike="noStrike" dirty="0"/>
                        <a:t>(MAC)</a:t>
                      </a:r>
                      <a:endParaRPr lang="en-US" altLang="ja-JP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18607"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第</a:t>
                      </a:r>
                      <a:r>
                        <a:rPr lang="en-US" altLang="ja-JP" sz="1100" u="none" strike="noStrike"/>
                        <a:t>1</a:t>
                      </a:r>
                      <a:r>
                        <a:rPr lang="ja-JP" altLang="en-US" sz="1100" u="none" strike="noStrike"/>
                        <a:t>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/>
                        <a:t>物理層</a:t>
                      </a:r>
                      <a:endParaRPr lang="ja-JP" altLang="en-US" sz="1100" b="0" i="0" u="none" strike="noStrike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ja-JP" altLang="en-US" sz="1100" u="none" strike="noStrike" dirty="0"/>
                        <a:t>コネクタ形状や電気特性変換</a:t>
                      </a:r>
                      <a:endParaRPr lang="ja-JP" altLang="en-US" sz="1100" b="0" i="0" u="none" strike="noStrike" dirty="0"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 anchorCtr="1">
                    <a:cell3D prstMaterial="dkEdge">
                      <a:bevel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smtClean="0"/>
              <a:t>は</a:t>
            </a:r>
            <a:r>
              <a:rPr kumimoji="1" lang="en-US" altLang="ja-JP" dirty="0" smtClean="0"/>
              <a:t>L3</a:t>
            </a:r>
            <a:r>
              <a:rPr kumimoji="1" lang="ja-JP" altLang="en-US" dirty="0" smtClean="0"/>
              <a:t>プロトコル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kumimoji="1" lang="en-US" altLang="ja-JP" dirty="0" smtClean="0"/>
              <a:t>L2</a:t>
            </a:r>
            <a:r>
              <a:rPr kumimoji="1" lang="ja-JP" altLang="en-US" dirty="0" smtClean="0"/>
              <a:t>以下の機器は影響を受けない</a:t>
            </a:r>
          </a:p>
          <a:p>
            <a:pPr lvl="1"/>
            <a:r>
              <a:rPr lang="ja-JP" altLang="en-US" dirty="0" smtClean="0"/>
              <a:t>一般的な</a:t>
            </a:r>
            <a:r>
              <a:rPr lang="en-US" altLang="ja-JP" dirty="0" smtClean="0"/>
              <a:t>HUB</a:t>
            </a:r>
            <a:r>
              <a:rPr lang="ja-JP" altLang="en-US" dirty="0" smtClean="0"/>
              <a:t>は</a:t>
            </a:r>
            <a:r>
              <a:rPr lang="en-US" altLang="ja-JP" dirty="0" smtClean="0"/>
              <a:t>L2</a:t>
            </a:r>
            <a:r>
              <a:rPr lang="ja-JP" altLang="en-US" dirty="0" err="1" smtClean="0"/>
              <a:t>なので</a:t>
            </a:r>
            <a:r>
              <a:rPr lang="ja-JP" altLang="en-US" dirty="0" smtClean="0"/>
              <a:t>そのまま使える</a:t>
            </a:r>
          </a:p>
          <a:p>
            <a:pPr lvl="1"/>
            <a:r>
              <a:rPr kumimoji="1" lang="ja-JP" altLang="en-US" dirty="0" smtClean="0"/>
              <a:t>無線</a:t>
            </a:r>
            <a:r>
              <a:rPr kumimoji="1" lang="en-US" altLang="ja-JP" dirty="0" smtClean="0"/>
              <a:t>AP</a:t>
            </a:r>
            <a:r>
              <a:rPr kumimoji="1" lang="ja-JP" altLang="en-US" dirty="0" smtClean="0"/>
              <a:t>も一部の機器を除いて</a:t>
            </a:r>
            <a:r>
              <a:rPr kumimoji="1" lang="en-US" altLang="ja-JP" dirty="0" smtClean="0"/>
              <a:t>OK</a:t>
            </a:r>
          </a:p>
          <a:p>
            <a:pPr lvl="1"/>
            <a:endParaRPr kumimoji="1" lang="en-US" altLang="ja-JP" dirty="0" smtClean="0"/>
          </a:p>
          <a:p>
            <a:r>
              <a:rPr lang="en-US" altLang="ja-JP" dirty="0" smtClean="0"/>
              <a:t>L3</a:t>
            </a:r>
            <a:r>
              <a:rPr lang="ja-JP" altLang="en-US" dirty="0" smtClean="0"/>
              <a:t>より上位層を使う機器は</a:t>
            </a:r>
            <a:r>
              <a:rPr lang="en-US" altLang="ja-JP" dirty="0" smtClean="0"/>
              <a:t>IPv6</a:t>
            </a:r>
            <a:r>
              <a:rPr lang="ja-JP" altLang="en-US" dirty="0" smtClean="0"/>
              <a:t>対応が必要</a:t>
            </a:r>
          </a:p>
          <a:p>
            <a:pPr lvl="1"/>
            <a:r>
              <a:rPr kumimoji="1" lang="ja-JP" altLang="en-US" dirty="0" smtClean="0"/>
              <a:t>ルータ</a:t>
            </a:r>
          </a:p>
          <a:p>
            <a:pPr lvl="1"/>
            <a:r>
              <a:rPr lang="en-US" altLang="ja-JP" dirty="0" smtClean="0"/>
              <a:t>PC/</a:t>
            </a:r>
            <a:r>
              <a:rPr lang="ja-JP" altLang="en-US" dirty="0" smtClean="0"/>
              <a:t>サーバ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Windows Vista/Windows Server 2008 </a:t>
            </a:r>
            <a:r>
              <a:rPr lang="ja-JP" altLang="en-US" dirty="0" smtClean="0"/>
              <a:t>以降の </a:t>
            </a:r>
            <a:r>
              <a:rPr lang="en-US" altLang="ja-JP" dirty="0" smtClean="0"/>
              <a:t>OS </a:t>
            </a:r>
            <a:r>
              <a:rPr lang="ja-JP" altLang="en-US" dirty="0" smtClean="0"/>
              <a:t>は </a:t>
            </a:r>
            <a:r>
              <a:rPr lang="en-US" altLang="ja-JP" dirty="0" smtClean="0"/>
              <a:t>IPv6 </a:t>
            </a:r>
            <a:r>
              <a:rPr lang="ja-JP" altLang="en-US" dirty="0" smtClean="0"/>
              <a:t>対応済み</a:t>
            </a:r>
            <a:r>
              <a:rPr lang="en-US" altLang="ja-JP" dirty="0"/>
              <a:t>(IPv6 Ready Logo Phase-2 </a:t>
            </a:r>
            <a:r>
              <a:rPr lang="ja-JP" altLang="en-US" dirty="0" smtClean="0"/>
              <a:t>認定</a:t>
            </a:r>
            <a:r>
              <a:rPr lang="en-US" altLang="ja-JP" dirty="0" smtClean="0"/>
              <a:t>)</a:t>
            </a:r>
            <a:endParaRPr lang="ja-JP" altLang="en-US" dirty="0" smtClean="0"/>
          </a:p>
          <a:p>
            <a:pPr lvl="1"/>
            <a:r>
              <a:rPr lang="ja-JP" altLang="en-US" dirty="0" smtClean="0"/>
              <a:t>ファイヤウォール</a:t>
            </a:r>
          </a:p>
          <a:p>
            <a:pPr lvl="1"/>
            <a:r>
              <a:rPr kumimoji="1" lang="en-US" altLang="ja-JP" dirty="0" smtClean="0"/>
              <a:t>L3-SW</a:t>
            </a:r>
            <a:endParaRPr kumimoji="1" lang="ja-JP" altLang="en-US" dirty="0" smtClean="0"/>
          </a:p>
          <a:p>
            <a:pPr lvl="1"/>
            <a:r>
              <a:rPr lang="ja-JP" altLang="en-US" dirty="0" smtClean="0"/>
              <a:t>プリンタ</a:t>
            </a:r>
          </a:p>
          <a:p>
            <a:pPr lvl="1"/>
            <a:r>
              <a:rPr kumimoji="1" lang="en-US" altLang="ja-JP" dirty="0" smtClean="0"/>
              <a:t>NAS</a:t>
            </a:r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41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IPv6</a:t>
            </a:r>
            <a:r>
              <a:rPr kumimoji="1" lang="ja-JP" altLang="en-US" dirty="0" err="1" smtClean="0"/>
              <a:t>って</a:t>
            </a:r>
            <a:r>
              <a:rPr kumimoji="1" lang="ja-JP" altLang="en-US" dirty="0" smtClean="0"/>
              <a:t>そもそも何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kumimoji="1" lang="ja-JP" altLang="en-US" dirty="0" smtClean="0"/>
                  <a:t>アドレス数を大幅に増やした</a:t>
                </a:r>
                <a:r>
                  <a:rPr kumimoji="1" lang="en-US" altLang="ja-JP" dirty="0" smtClean="0"/>
                  <a:t>L3</a:t>
                </a:r>
                <a:r>
                  <a:rPr kumimoji="1" lang="ja-JP" altLang="en-US" dirty="0" smtClean="0"/>
                  <a:t>プロトコル</a:t>
                </a:r>
              </a:p>
              <a:p>
                <a:pPr lvl="1"/>
                <a:r>
                  <a:rPr lang="ja-JP" altLang="en-US" dirty="0" smtClean="0"/>
                  <a:t>世界人口が仮に</a:t>
                </a:r>
                <a:r>
                  <a:rPr lang="en-US" altLang="ja-JP" dirty="0" smtClean="0"/>
                  <a:t>100</a:t>
                </a:r>
                <a:r>
                  <a:rPr lang="ja-JP" altLang="en-US" dirty="0" smtClean="0"/>
                  <a:t>億人になったとすると</a:t>
                </a:r>
                <a:endParaRPr lang="en-US" altLang="ja-JP" dirty="0" smtClean="0"/>
              </a:p>
              <a:p>
                <a:pPr lvl="2"/>
                <a:r>
                  <a:rPr lang="en-US" altLang="ja-JP" dirty="0" smtClean="0"/>
                  <a:t>IPv4</a:t>
                </a:r>
                <a:r>
                  <a:rPr lang="ja-JP" altLang="en-US" dirty="0" smtClean="0"/>
                  <a:t>は一人あたり</a:t>
                </a:r>
                <a:r>
                  <a:rPr lang="en-US" altLang="ja-JP" dirty="0" smtClean="0"/>
                  <a:t>0.23</a:t>
                </a:r>
                <a:r>
                  <a:rPr lang="ja-JP" altLang="en-US" dirty="0" smtClean="0"/>
                  <a:t>個</a:t>
                </a:r>
              </a:p>
              <a:p>
                <a:pPr lvl="2"/>
                <a:r>
                  <a:rPr lang="en-US" altLang="ja-JP" dirty="0" smtClean="0"/>
                  <a:t>IPv6</a:t>
                </a:r>
                <a:r>
                  <a:rPr lang="ja-JP" altLang="en-US" dirty="0" smtClean="0"/>
                  <a:t>は一人あたり</a:t>
                </a:r>
                <a:r>
                  <a:rPr lang="en-US" altLang="ja-JP" dirty="0" smtClean="0"/>
                  <a:t>3.4×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ja-JP" b="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ja-JP" b="0" i="1" dirty="0" smtClean="0">
                            <a:latin typeface="Cambria Math"/>
                          </a:rPr>
                          <m:t>28</m:t>
                        </m:r>
                      </m:sup>
                    </m:sSup>
                  </m:oMath>
                </a14:m>
                <a:r>
                  <a:rPr lang="ja-JP" altLang="en-US" b="0" dirty="0" smtClean="0"/>
                  <a:t>個</a:t>
                </a:r>
                <a:endParaRPr lang="en-US" altLang="ja-JP" b="0" dirty="0" smtClean="0"/>
              </a:p>
              <a:p>
                <a:pPr lvl="3"/>
                <a:r>
                  <a:rPr lang="en-US" altLang="ja-JP" dirty="0" smtClean="0"/>
                  <a:t>/64</a:t>
                </a:r>
                <a:r>
                  <a:rPr lang="ja-JP" altLang="en-US" dirty="0" smtClean="0"/>
                  <a:t>で</a:t>
                </a:r>
                <a:r>
                  <a:rPr lang="en-US" altLang="ja-JP" dirty="0" smtClean="0"/>
                  <a:t>1,844,674,407(18</a:t>
                </a:r>
                <a:r>
                  <a:rPr lang="ja-JP" altLang="en-US" dirty="0" smtClean="0"/>
                  <a:t>億</a:t>
                </a:r>
                <a:r>
                  <a:rPr lang="en-US" altLang="ja-JP" dirty="0" smtClean="0"/>
                  <a:t>)</a:t>
                </a:r>
                <a:r>
                  <a:rPr lang="ja-JP" altLang="en-US" smtClean="0"/>
                  <a:t>ブロック</a:t>
                </a:r>
                <a:endParaRPr lang="ja-JP" altLang="en-US" dirty="0" smtClean="0"/>
              </a:p>
              <a:p>
                <a:pPr lvl="3"/>
                <a:r>
                  <a:rPr lang="en-US" altLang="ja-JP" dirty="0"/>
                  <a:t>/48</a:t>
                </a:r>
                <a:r>
                  <a:rPr lang="ja-JP" altLang="en-US" dirty="0" smtClean="0"/>
                  <a:t>で</a:t>
                </a:r>
                <a:r>
                  <a:rPr lang="en-US" altLang="ja-JP" dirty="0" smtClean="0"/>
                  <a:t>28,147</a:t>
                </a:r>
                <a:r>
                  <a:rPr lang="ja-JP" altLang="en-US" dirty="0" smtClean="0"/>
                  <a:t>ブロック</a:t>
                </a:r>
                <a:endParaRPr lang="ja-JP" altLang="en-US" dirty="0"/>
              </a:p>
              <a:p>
                <a:r>
                  <a:rPr lang="en-US" altLang="ja-JP" dirty="0" smtClean="0"/>
                  <a:t>IPv4</a:t>
                </a:r>
                <a:r>
                  <a:rPr lang="ja-JP" altLang="en-US" dirty="0" smtClean="0"/>
                  <a:t>の弱点を強化したプロトコル</a:t>
                </a:r>
              </a:p>
              <a:p>
                <a:pPr lvl="1"/>
                <a:r>
                  <a:rPr kumimoji="1" lang="ja-JP" altLang="en-US" dirty="0" smtClean="0"/>
                  <a:t>ヘッダの単純化→ルーティングの高速化</a:t>
                </a:r>
              </a:p>
              <a:p>
                <a:pPr lvl="1"/>
                <a:r>
                  <a:rPr lang="ja-JP" altLang="en-US" dirty="0" smtClean="0"/>
                  <a:t>自動構成→</a:t>
                </a:r>
                <a:r>
                  <a:rPr lang="en-US" altLang="ja-JP" dirty="0" smtClean="0"/>
                  <a:t>PnP</a:t>
                </a:r>
                <a:r>
                  <a:rPr lang="ja-JP" altLang="en-US" dirty="0" smtClean="0"/>
                  <a:t>を実現</a:t>
                </a:r>
              </a:p>
              <a:p>
                <a:pPr lvl="1"/>
                <a:r>
                  <a:rPr kumimoji="1" lang="en-US" altLang="ja-JP" dirty="0" err="1" smtClean="0"/>
                  <a:t>IPsec</a:t>
                </a:r>
                <a:r>
                  <a:rPr kumimoji="1" lang="ja-JP" altLang="en-US" dirty="0" smtClean="0"/>
                  <a:t>装備→ハイセキュリティ通信が可能</a:t>
                </a:r>
                <a:endParaRPr kumimoji="1" lang="ja-JP" altLang="en-US" dirty="0"/>
              </a:p>
            </p:txBody>
          </p:sp>
        </mc:Choice>
        <mc:Fallback xmlns="">
          <p:sp>
            <p:nvSpPr>
              <p:cNvPr id="3" name="コンテンツ プレースホル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3177" r="-1707" b="-355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smtClean="0"/>
              <a:t>Copyright (C) 2009 MURA</a:t>
            </a:r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フレッシュ">
  <a:themeElements>
    <a:clrScheme name="フレッシュ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F271C" mc:Ignorable=""/>
      </a:dk2>
      <a:lt2>
        <a:srgbClr xmlns:mc="http://schemas.openxmlformats.org/markup-compatibility/2006" xmlns:a14="http://schemas.microsoft.com/office/drawing/2010/main" val="E7DEC9" mc:Ignorable=""/>
      </a:lt2>
      <a:accent1>
        <a:srgbClr xmlns:mc="http://schemas.openxmlformats.org/markup-compatibility/2006" xmlns:a14="http://schemas.microsoft.com/office/drawing/2010/main" val="3891A7" mc:Ignorable=""/>
      </a:accent1>
      <a:accent2>
        <a:srgbClr xmlns:mc="http://schemas.openxmlformats.org/markup-compatibility/2006" xmlns:a14="http://schemas.microsoft.com/office/drawing/2010/main" val="FEB80A" mc:Ignorable=""/>
      </a:accent2>
      <a:accent3>
        <a:srgbClr xmlns:mc="http://schemas.openxmlformats.org/markup-compatibility/2006" xmlns:a14="http://schemas.microsoft.com/office/drawing/2010/main" val="C32D2E" mc:Ignorable=""/>
      </a:accent3>
      <a:accent4>
        <a:srgbClr xmlns:mc="http://schemas.openxmlformats.org/markup-compatibility/2006" xmlns:a14="http://schemas.microsoft.com/office/drawing/2010/main" val="84AA33" mc:Ignorable=""/>
      </a:accent4>
      <a:accent5>
        <a:srgbClr xmlns:mc="http://schemas.openxmlformats.org/markup-compatibility/2006" xmlns:a14="http://schemas.microsoft.com/office/drawing/2010/main" val="964305" mc:Ignorable=""/>
      </a:accent5>
      <a:accent6>
        <a:srgbClr xmlns:mc="http://schemas.openxmlformats.org/markup-compatibility/2006" xmlns:a14="http://schemas.microsoft.com/office/drawing/2010/main" val="475A8D" mc:Ignorable=""/>
      </a:accent6>
      <a:hlink>
        <a:srgbClr xmlns:mc="http://schemas.openxmlformats.org/markup-compatibility/2006" xmlns:a14="http://schemas.microsoft.com/office/drawing/2010/main" val="8DC765" mc:Ignorable=""/>
      </a:hlink>
      <a:folHlink>
        <a:srgbClr xmlns:mc="http://schemas.openxmlformats.org/markup-compatibility/2006" xmlns:a14="http://schemas.microsoft.com/office/drawing/2010/main" val="AA8A14" mc:Ignorable=""/>
      </a:folHlink>
    </a:clrScheme>
    <a:fontScheme name="フレッシュ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フレッシュ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xmlns:mc="http://schemas.openxmlformats.org/markup-compatibility/2006" xmlns:a14="http://schemas.microsoft.com/office/drawing/2010/main" val="000000" mc:Ignorable="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_xmlsignatures/_rels/origin.sigs.rels><?xml version="1.0" encoding="UTF-8" standalone="yes"?>
<Relationships xmlns="http://schemas.openxmlformats.org/package/2006/relationships"><Relationship Id="rId1" Type="http://schemas.openxmlformats.org/package/2006/relationships/digital-signature/signature" Target="sig1.xml"/></Relationships>
</file>

<file path=_xmlsignatures/sig1.xml><?xml version="1.0" encoding="utf-8"?>
<Signature xmlns="http://www.w3.org/2000/09/xmldsig#" Id="idPackageSignature">
  <SignedInfo>
    <CanonicalizationMethod Algorithm="http://www.w3.org/TR/2001/REC-xml-c14n-20010315"/>
    <SignatureMethod Algorithm="http://www.w3.org/2000/09/xmldsig#rsa-sha1"/>
    <Reference URI="#idPackageObject" Type="http://www.w3.org/2000/09/xmldsig#Object">
      <DigestMethod Algorithm="http://www.w3.org/2000/09/xmldsig#sha1"/>
      <DigestValue>xMk3jyQP+MEuZhcefMU2nZO/ILM=</DigestValue>
    </Reference>
    <Reference URI="#idOfficeObject" Type="http://www.w3.org/2000/09/xmldsig#Object">
      <DigestMethod Algorithm="http://www.w3.org/2000/09/xmldsig#sha1"/>
      <DigestValue>xvRj0VzbicjaymbbdJhogzHNV5A=</DigestValue>
    </Reference>
  </SignedInfo>
  <SignatureValue>l3HvF8GRfp/iMlzjLGDv8bWqXpcDB13oKMz6st+ZPjWTfd/zfE7FFN8yYAvVdhCnkVPooRtIFV4J
TXYDk3KnGY3aRz01ocHCHNz31fWaE95Lm72A2Rhmyki7AuXslqqkkZGyNi6NRRfrOgk47Dgokwbx
7igZVCH1KvvbzzMQSXs0SqEyayO4wloOes6WY0EVX6FtB7G3qpd3HvxawEzumjiuLd8/LuR3bYdO
SnXfNY39sQR+xVV+4P5hZquHAsJt5T9kG/f0jT7VfxaBCmPDAbM5CYl52BWga71M/LzIxxfO3zlP
iL/HymUEQikPFGku+Lpc6PYkmN/NqcynlBCpXA==</SignatureValue>
  <KeyInfo>
    <X509Data>
      <X509Certificate>MIIG/DCCBeSgAwIBAgIKZpecbwAAAAAARDANBgkqhkiG9w0BAQUFADBDMRIwEAYKCZImiZPyLGQB
GRYCanAxFTATBgoJkiaJk/IsZAEZFgV2d25ldDEWMBQGA1UEAxMNdnduZXQtREMwMS1DQTAeFw0w
OTExMjEwNjQxMjhaFw0xMDExMjEwNjQxMjhaMGgxEjAQBgoJkiaJk/IsZAEZFgJqcDEVMBMGCgmS
JomT8ixkARkWBXZ3bmV0MQ4wDAYDVQQDEwVVc2VyczENMAsGA1UEAxMEbXVyYTEcMBoGCSqGSIb3
DQEJARYNbXVyYUB2d25ldC5qcDCCASIwDQYJKoZIhvcNAQEBBQADggEPADCCAQoCggEBAKJMqCCf
O4zpKoit8tjxGQI6rHQzLhaN5hRX9RD4Js9BOWNIY8tE6tUd1tpZB/3th7HVmdSe6gmJSptSc0Q+
rlhCbisF6Tay5DmdHTLR8BFFh1oxoUoQCd/XiIVVi9Gq+ZjF9ojJxnl6kLnUeBtNGFVvsoBAFBUD
HBlLq1TjDb/bb9nYiupw8bL1wb2Td97+AfhEsD7SEbu3pl5T9wv2YNhjMatEdub3MyYvyooQVhPB
MxaNsmnBgcPtAPcQC0gGYjpkxmyYKNE4DRISKRlQ92Y/voJqrLDYhsw5nQfDDN7PXC+0xHQJDxma
8Yy+NJ3zRn8VGbX4eVv6CqEFFe2PYa8CAwEAAaOCA8swggPHMDsGCSsGAQQBgjcVBwQuMCwGJCsG
AQQBgjcVCIbMrgaGupgKhd2XHoPop0qF2aBDO408hunzaAIBZAIBAjApBgNVHSUEIjAgBggrBgEF
BQcDAgYIKwYBBQUHAwQGCisGAQQBgjcKAwQwDgYDVR0PAQH/BAQDAgWgMDUGCSsGAQQBgjcVCgQo
MCYwCgYIKwYBBQUHAwIwCgYIKwYBBQUHAwQwDAYKKwYBBAGCNwoDBDCBlAYJKoZIhvcNAQkPBIGG
MIGDMAsGCWCGSAFlAwQBKjALBglghkgBZQMEAS0wCwYJYIZIAWUDBAEWMAsGCWCGSAFlAwQBGTAL
BglghkgBZQMEAQIwCwYJYIZIAWUDBAEFMAoGCCqGSIb3DQMHMAcGBSsOAwIHMA4GCCqGSIb3DQMC
AgIAgDAOBggqhkiG9w0DBAICAgAwHQYDVR0OBBYEFDKWy8QFVU00m8di0liOLrcMQVojMB8GA1Ud
IwQYMBaAFIoq2wK4ZL88lykZZMrBmDEj6hFmMIH4BgNVHR8EgfAwge0wgeqggeeggeSGga5sZGFw
Oi8vL0NOPXZ3bmV0LURDMDEtQ0EsQ049ZGMwMSxDTj1DRFAsQ049UHVibGljJTIwS2V5JTIwU2Vy
dmljZXMsQ049U2VydmljZXMsQ049Q29uZmlndXJhdGlvbixEQz12d25ldCxEQz1qcD9jZXJ0aWZp
Y2F0ZVJldm9jYXRpb25MaXN0P2Jhc2U/b2JqZWN0Q2xhc3M9Y1JMRGlzdHJpYnV0aW9uUG9pbnSG
MWh0dHA6Ly9kYzAxLnZ3bmV0LmpwL0NlcnRFbnJvbGwvdnduZXQtREMwMS1DQS5jcmwwggEJBggr
BgEFBQcBAQSB/DCB+TCBqQYIKwYBBQUHMAKGgZxsZGFwOi8vL0NOPXZ3bmV0LURDMDEtQ0EsQ049
QUlBLENOPVB1YmxpYyUyMEtleSUyMFNlcnZpY2VzLENOPVNlcnZpY2VzLENOPUNvbmZpZ3VyYXRp
b24sREM9dnduZXQsREM9anA/Y0FDZXJ0aWZpY2F0ZT9iYXNlP29iamVjdENsYXNzPWNlcnRpZmlj
YXRpb25BdXRob3JpdHkwSwYIKwYBBQUHMAKGP2h0dHA6Ly9kYzAxLnZ3bmV0LmpwL0NlcnRFbnJv
bGwvZGMwMS52d25ldC5qcF92d25ldC1EQzAxLUNBLmNydDA3BgNVHREEMDAuoB0GCisGAQQBgjcU
AgOgDwwNbXVyYUB2d25ldC5qcIENbXVyYUB2d25ldC5qcDANBgkqhkiG9w0BAQUFAAOCAQEAY3x2
ztditsYAOOPJ2mlRs/Pcq1opd/BHIpfuubCRPJ1NGxQ8Bi8eQNO8Ed5kiBnwLNAWbLwEdVUX3Jg0
lWOAULaFhTeU8QMr2YciP2ZDAkAsRbHYRjCWrDqaUH8dIwkBzoFa5TU1sOQhJhDAjYMHYrR6q4BN
t8Ht5hYLtRgNQe3NCYTLk1kMdfTTt4Vo8Ur+YZzA9C1ipuh8NATIc+fPNRzcQDowGh1NW5XWfYLE
Wt8PtLrmID2RSN+qUzrgACIuRhP+28B6Y3PmVnb1M2dNwQiYXtn6nRMUcmhSegSHjRzybJlvm3Zm
nFJE/YIfXUPB/LRp8KxiiQfGzTDdzGwWsA==</X509Certificate>
    </X509Data>
  </KeyInfo>
  <Object xmlns:mdssi="http://schemas.openxmlformats.org/package/2006/digital-signature" Id="idPackageObject">
    <Manifest>
      <Reference URI="/customXml/item1.xml?ContentType=application/xml">
        <DigestMethod Algorithm="http://www.w3.org/2000/09/xmldsig#sha1"/>
        <DigestValue>C4L/O1drxL032gPQjE4H5dHoIdU=</DigestValue>
      </Reference>
      <Reference URI="/ppt/slideLayouts/slideLayout1.xml?ContentType=application/vnd.openxmlformats-officedocument.presentationml.slideLayout+xml">
        <DigestMethod Algorithm="http://www.w3.org/2000/09/xmldsig#sha1"/>
        <DigestValue>urhd98dHOywowUais6IQ5delFS8=</DigestValue>
      </Reference>
      <Reference URI="/ppt/slideLayouts/slideLayout5.xml?ContentType=application/vnd.openxmlformats-officedocument.presentationml.slideLayout+xml">
        <DigestMethod Algorithm="http://www.w3.org/2000/09/xmldsig#sha1"/>
        <DigestValue>haHqZCyTGA0IwddpOm57p/stcMg=</DigestValue>
      </Reference>
      <Reference URI="/ppt/slideLayouts/slideLayout6.xml?ContentType=application/vnd.openxmlformats-officedocument.presentationml.slideLayout+xml">
        <DigestMethod Algorithm="http://www.w3.org/2000/09/xmldsig#sha1"/>
        <DigestValue>7N0t+JXQ6tDQ1sPEjfKgacguxz4=</DigestValue>
      </Reference>
      <Reference URI="/ppt/slideLayouts/slideLayout7.xml?ContentType=application/vnd.openxmlformats-officedocument.presentationml.slideLayout+xml">
        <DigestMethod Algorithm="http://www.w3.org/2000/09/xmldsig#sha1"/>
        <DigestValue>63c0a3a3/nh7OAh3EFSQqnfM0So=</DigestValue>
      </Reference>
      <Reference URI="/ppt/slideLayouts/slideLayout11.xml?ContentType=application/vnd.openxmlformats-officedocument.presentationml.slideLayout+xml">
        <DigestMethod Algorithm="http://www.w3.org/2000/09/xmldsig#sha1"/>
        <DigestValue>mCwjfk0C5f0uZBZaYWDPkPjGUPk=</DigestValue>
      </Reference>
      <Reference URI="/ppt/slideLayouts/slideLayout10.xml?ContentType=application/vnd.openxmlformats-officedocument.presentationml.slideLayout+xml">
        <DigestMethod Algorithm="http://www.w3.org/2000/09/xmldsig#sha1"/>
        <DigestValue>3vllOGQA8wu0yUmVZ04aIoopH2Q=</DigestValue>
      </Reference>
      <Reference URI="/ppt/slideLayouts/slideLayout9.xml?ContentType=application/vnd.openxmlformats-officedocument.presentationml.slideLayout+xml">
        <DigestMethod Algorithm="http://www.w3.org/2000/09/xmldsig#sha1"/>
        <DigestValue>RYE09zJBkN5o8OswzDAdXJbcxU8=</DigestValue>
      </Reference>
      <Reference URI="/ppt/slideLayouts/slideLayout2.xml?ContentType=application/vnd.openxmlformats-officedocument.presentationml.slideLayout+xml">
        <DigestMethod Algorithm="http://www.w3.org/2000/09/xmldsig#sha1"/>
        <DigestValue>GpDfNkp4NWkiMX/2OdwwIYZWBxg=</DigestValue>
      </Reference>
      <Reference URI="/ppt/slideLayouts/slideLayout3.xml?ContentType=application/vnd.openxmlformats-officedocument.presentationml.slideLayout+xml">
        <DigestMethod Algorithm="http://www.w3.org/2000/09/xmldsig#sha1"/>
        <DigestValue>CQ0GvYZ+27thz8SucWkE/t/YT0s=</DigestValue>
      </Reference>
      <Reference URI="/ppt/slideLayouts/slideLayout4.xml?ContentType=application/vnd.openxmlformats-officedocument.presentationml.slideLayout+xml">
        <DigestMethod Algorithm="http://www.w3.org/2000/09/xmldsig#sha1"/>
        <DigestValue>fHomsLm4WvWvLsZFyIoD0jDzkkU=</DigestValue>
      </Reference>
      <Reference URI="/ppt/notesMasters/notesMaster1.xml?ContentType=application/vnd.openxmlformats-officedocument.presentationml.notesMaster+xml">
        <DigestMethod Algorithm="http://www.w3.org/2000/09/xmldsig#sha1"/>
        <DigestValue>oM5pL09h/Wq4XuIixn1S1ugcRxE=</DigestValue>
      </Reference>
      <Reference URI="/ppt/media/image6.jpeg?ContentType=image/jpeg">
        <DigestMethod Algorithm="http://www.w3.org/2000/09/xmldsig#sha1"/>
        <DigestValue>G611MN9HxkIjscCah+EFLbj5WAo=</DigestValue>
      </Reference>
      <Reference URI="/ppt/media/image2.png?ContentType=image/png">
        <DigestMethod Algorithm="http://www.w3.org/2000/09/xmldsig#sha1"/>
        <DigestValue>TzvZ0LA9e/Q4SpsxCg0ltUlB2hE=</DigestValue>
      </Reference>
      <Reference URI="/ppt/media/image4.gif?ContentType=image/gif">
        <DigestMethod Algorithm="http://www.w3.org/2000/09/xmldsig#sha1"/>
        <DigestValue>iBFUquT66e4f/I593xpEdFYfeMg=</DigestValue>
      </Reference>
      <Reference URI="/ppt/theme/theme2.xml?ContentType=application/vnd.openxmlformats-officedocument.theme+xml">
        <DigestMethod Algorithm="http://www.w3.org/2000/09/xmldsig#sha1"/>
        <DigestValue>3zz1m2ZShmR/6FJCepswCikMq1k=</DigestValue>
      </Reference>
      <Reference URI="/ppt/media/image3.jpeg?ContentType=image/jpeg">
        <DigestMethod Algorithm="http://www.w3.org/2000/09/xmldsig#sha1"/>
        <DigestValue>CbFCNGK5TNORCWSkcgYef4nazRI=</DigestValue>
      </Reference>
      <Reference URI="/ppt/media/image17.png?ContentType=image/png">
        <DigestMethod Algorithm="http://www.w3.org/2000/09/xmldsig#sha1"/>
        <DigestValue>p4HipLBss41jwtL55RAe6NXUB48=</DigestValue>
      </Reference>
      <Reference URI="/ppt/slideLayouts/slideLayout8.xml?ContentType=application/vnd.openxmlformats-officedocument.presentationml.slideLayout+xml">
        <DigestMethod Algorithm="http://www.w3.org/2000/09/xmldsig#sha1"/>
        <DigestValue>DqklX1bxkc+Y/YidmOKd3bg22BE=</DigestValue>
      </Reference>
      <Reference URI="/ppt/slideMasters/slideMaster1.xml?ContentType=application/vnd.openxmlformats-officedocument.presentationml.slideMaster+xml">
        <DigestMethod Algorithm="http://www.w3.org/2000/09/xmldsig#sha1"/>
        <DigestValue>LiV8w63hwc/nFq2PQ5rxbTRE8Po=</DigestValue>
      </Reference>
      <Reference URI="/ppt/slides/slide14.xml?ContentType=application/vnd.openxmlformats-officedocument.presentationml.slide+xml">
        <DigestMethod Algorithm="http://www.w3.org/2000/09/xmldsig#sha1"/>
        <DigestValue>EW+LsZsD22rt/BY9KxTUbg6vdfo=</DigestValue>
      </Reference>
      <Reference URI="/ppt/slides/slide12.xml?ContentType=application/vnd.openxmlformats-officedocument.presentationml.slide+xml">
        <DigestMethod Algorithm="http://www.w3.org/2000/09/xmldsig#sha1"/>
        <DigestValue>6Wt1tThnh6uhmVdgm5k7291DeGE=</DigestValue>
      </Reference>
      <Reference URI="/ppt/slides/slide7.xml?ContentType=application/vnd.openxmlformats-officedocument.presentationml.slide+xml">
        <DigestMethod Algorithm="http://www.w3.org/2000/09/xmldsig#sha1"/>
        <DigestValue>c3WuPNfkBQM3C6lqHa+5oPXln6s=</DigestValue>
      </Reference>
      <Reference URI="/ppt/slides/slide10.xml?ContentType=application/vnd.openxmlformats-officedocument.presentationml.slide+xml">
        <DigestMethod Algorithm="http://www.w3.org/2000/09/xmldsig#sha1"/>
        <DigestValue>wLDwu/jEzrrcwoeI+WEZCWCD3Pg=</DigestValue>
      </Reference>
      <Reference URI="/ppt/slides/slide1.xml?ContentType=application/vnd.openxmlformats-officedocument.presentationml.slide+xml">
        <DigestMethod Algorithm="http://www.w3.org/2000/09/xmldsig#sha1"/>
        <DigestValue>eteU2pSP/oHkVQFyi3QUzl0m8F4=</DigestValue>
      </Reference>
      <Reference URI="/ppt/slides/slide2.xml?ContentType=application/vnd.openxmlformats-officedocument.presentationml.slide+xml">
        <DigestMethod Algorithm="http://www.w3.org/2000/09/xmldsig#sha1"/>
        <DigestValue>MJQ0PhLGbKjm2i8JV40FqQxtLuI=</DigestValue>
      </Reference>
      <Reference URI="/ppt/slides/slide3.xml?ContentType=application/vnd.openxmlformats-officedocument.presentationml.slide+xml">
        <DigestMethod Algorithm="http://www.w3.org/2000/09/xmldsig#sha1"/>
        <DigestValue>w8th9f14sL6gt18n6qn9aTwl0JY=</DigestValue>
      </Reference>
      <Reference URI="/ppt/slides/slide4.xml?ContentType=application/vnd.openxmlformats-officedocument.presentationml.slide+xml">
        <DigestMethod Algorithm="http://www.w3.org/2000/09/xmldsig#sha1"/>
        <DigestValue>jemIZOlHpbxh0UQ8WmIzXjBm5m8=</DigestValue>
      </Reference>
      <Reference URI="/ppt/media/image10.png?ContentType=image/png">
        <DigestMethod Algorithm="http://www.w3.org/2000/09/xmldsig#sha1"/>
        <DigestValue>/vlMferEsl5LLGKzyrpoMzVetu8=</DigestValue>
      </Reference>
      <Reference URI="/ppt/slides/slide20.xml?ContentType=application/vnd.openxmlformats-officedocument.presentationml.slide+xml">
        <DigestMethod Algorithm="http://www.w3.org/2000/09/xmldsig#sha1"/>
        <DigestValue>pwYgD/z4btFHIp8JItUKnEwMx0o=</DigestValue>
      </Reference>
      <Reference URI="/ppt/slides/slide19.xml?ContentType=application/vnd.openxmlformats-officedocument.presentationml.slide+xml">
        <DigestMethod Algorithm="http://www.w3.org/2000/09/xmldsig#sha1"/>
        <DigestValue>r28F07tZ/VAPG2su1n/gQruinls=</DigestValue>
      </Reference>
      <Reference URI="/ppt/slides/slide15.xml?ContentType=application/vnd.openxmlformats-officedocument.presentationml.slide+xml">
        <DigestMethod Algorithm="http://www.w3.org/2000/09/xmldsig#sha1"/>
        <DigestValue>UVx+hyo5oML2059N7O2rKt8S90o=</DigestValue>
      </Reference>
      <Reference URI="/ppt/slides/slide17.xml?ContentType=application/vnd.openxmlformats-officedocument.presentationml.slide+xml">
        <DigestMethod Algorithm="http://www.w3.org/2000/09/xmldsig#sha1"/>
        <DigestValue>v3KMHhzKxCNFzHbuKAPnC5lot8g=</DigestValue>
      </Reference>
      <Reference URI="/ppt/slides/slide13.xml?ContentType=application/vnd.openxmlformats-officedocument.presentationml.slide+xml">
        <DigestMethod Algorithm="http://www.w3.org/2000/09/xmldsig#sha1"/>
        <DigestValue>OtXAitVyvxPOjZVegH5cpWrAPjY=</DigestValue>
      </Reference>
      <Reference URI="/ppt/slides/slide16.xml?ContentType=application/vnd.openxmlformats-officedocument.presentationml.slide+xml">
        <DigestMethod Algorithm="http://www.w3.org/2000/09/xmldsig#sha1"/>
        <DigestValue>NkW7gcNOJhu1XTaMAkRYt4iTILk=</DigestValue>
      </Reference>
      <Reference URI="/ppt/slides/slide21.xml?ContentType=application/vnd.openxmlformats-officedocument.presentationml.slide+xml">
        <DigestMethod Algorithm="http://www.w3.org/2000/09/xmldsig#sha1"/>
        <DigestValue>9hNeEzuiHoXVqaNS29FgtH6/gq0=</DigestValue>
      </Reference>
      <Reference URI="/ppt/slides/slide18.xml?ContentType=application/vnd.openxmlformats-officedocument.presentationml.slide+xml">
        <DigestMethod Algorithm="http://www.w3.org/2000/09/xmldsig#sha1"/>
        <DigestValue>Anw022r5pjqkyTHMCjMB2gfl/f4=</DigestValue>
      </Reference>
      <Reference URI="/ppt/media/image7.jpeg?ContentType=image/jpeg">
        <DigestMethod Algorithm="http://www.w3.org/2000/09/xmldsig#sha1"/>
        <DigestValue>yBZXlDnnEAePsrUBPFENet9RkhM=</DigestValue>
      </Reference>
      <Reference URI="/ppt/media/image8.jpeg?ContentType=image/jpeg">
        <DigestMethod Algorithm="http://www.w3.org/2000/09/xmldsig#sha1"/>
        <DigestValue>Z2hKfbSf2F6lIQRAirPCwejZcWQ=</DigestValue>
      </Reference>
      <Reference URI="/ppt/media/image9.png?ContentType=image/png">
        <DigestMethod Algorithm="http://www.w3.org/2000/09/xmldsig#sha1"/>
        <DigestValue>3r/mFXV7AfpROCoQjDHsqrw36vY=</DigestValue>
      </Reference>
      <Reference URI="/ppt/theme/theme1.xml?ContentType=application/vnd.openxmlformats-officedocument.theme+xml">
        <DigestMethod Algorithm="http://www.w3.org/2000/09/xmldsig#sha1"/>
        <DigestValue>06AqdgxcIOSq6I/PK8/Y8Jqaoho=</DigestValue>
      </Reference>
      <Reference URI="/ppt/diagrams/drawing1.xml?ContentType=application/vnd.ms-office.drawingml.diagramDrawing+xml">
        <DigestMethod Algorithm="http://www.w3.org/2000/09/xmldsig#sha1"/>
        <DigestValue>WVJErYdO0HT/Qj/qKepF1jhW/Fs=</DigestValue>
      </Reference>
      <Reference URI="/ppt/diagrams/colors1.xml?ContentType=application/vnd.openxmlformats-officedocument.drawingml.diagramColors+xml">
        <DigestMethod Algorithm="http://www.w3.org/2000/09/xmldsig#sha1"/>
        <DigestValue>4Oo/0B1R+uAwrL9OgbL+MLVqBk0=</DigestValue>
      </Reference>
      <Reference URI="/ppt/media/image13.jpeg?ContentType=image/jpeg">
        <DigestMethod Algorithm="http://www.w3.org/2000/09/xmldsig#sha1"/>
        <DigestValue>pHLa8gj0UNbAJaVWn4BDtomBoj4=</DigestValue>
      </Reference>
      <Reference URI="/ppt/media/image14.png?ContentType=image/png">
        <DigestMethod Algorithm="http://www.w3.org/2000/09/xmldsig#sha1"/>
        <DigestValue>vfMvGozP00jnAN25tSaEY9ZZxC8=</DigestValue>
      </Reference>
      <Reference URI="/ppt/charts/chart1.xml?ContentType=application/vnd.openxmlformats-officedocument.drawingml.chart+xml">
        <DigestMethod Algorithm="http://www.w3.org/2000/09/xmldsig#sha1"/>
        <DigestValue>jRzkLU4oEh0R7N0T/8M1WsbTtPc=</DigestValue>
      </Reference>
      <Reference URI="/ppt/media/image16.png?ContentType=image/png">
        <DigestMethod Algorithm="http://www.w3.org/2000/09/xmldsig#sha1"/>
        <DigestValue>VmbV31Zkmx+B58qmwGvRcDj4+t8=</DigestValue>
      </Reference>
      <Reference URI="/ppt/diagrams/layout2.xml?ContentType=application/vnd.openxmlformats-officedocument.drawingml.diagramLayout+xml">
        <DigestMethod Algorithm="http://www.w3.org/2000/09/xmldsig#sha1"/>
        <DigestValue>aPhly91B7sdF/P/2QkZF/gmYPiQ=</DigestValue>
      </Reference>
      <Reference URI="/ppt/diagrams/quickStyle2.xml?ContentType=application/vnd.openxmlformats-officedocument.drawingml.diagramStyle+xml">
        <DigestMethod Algorithm="http://www.w3.org/2000/09/xmldsig#sha1"/>
        <DigestValue>Lt9sOzZBr8+7sThp4R2aMyPs2lg=</DigestValue>
      </Reference>
      <Reference URI="/ppt/diagrams/colors2.xml?ContentType=application/vnd.openxmlformats-officedocument.drawingml.diagramColors+xml">
        <DigestMethod Algorithm="http://www.w3.org/2000/09/xmldsig#sha1"/>
        <DigestValue>4Oo/0B1R+uAwrL9OgbL+MLVqBk0=</DigestValue>
      </Reference>
      <Reference URI="/ppt/presProps.xml?ContentType=application/vnd.openxmlformats-officedocument.presentationml.presProps+xml">
        <DigestMethod Algorithm="http://www.w3.org/2000/09/xmldsig#sha1"/>
        <DigestValue>fUmB/XQkKea4zJkIlXWsDufbUZQ=</DigestValue>
      </Reference>
      <Reference URI="/ppt/viewProps.xml?ContentType=application/vnd.openxmlformats-officedocument.presentationml.viewProps+xml">
        <DigestMethod Algorithm="http://www.w3.org/2000/09/xmldsig#sha1"/>
        <DigestValue>UOlqKOspfT5EQYh8ImspmLOf6xQ=</DigestValue>
      </Reference>
      <Reference URI="/ppt/tableStyles.xml?ContentType=application/vnd.openxmlformats-officedocument.presentationml.tableStyles+xml">
        <DigestMethod Algorithm="http://www.w3.org/2000/09/xmldsig#sha1"/>
        <DigestValue>Ggq5UU5NrS9Ioa1UDoy1EA0pMn4=</DigestValue>
      </Reference>
      <Reference URI="/ppt/media/image18.png?ContentType=image/png">
        <DigestMethod Algorithm="http://www.w3.org/2000/09/xmldsig#sha1"/>
        <DigestValue>S8mgQSL7o75ucXfZOFk0OsxXIEc=</DigestValue>
      </Reference>
      <Reference URI="/ppt/media/image12.png?ContentType=image/png">
        <DigestMethod Algorithm="http://www.w3.org/2000/09/xmldsig#sha1"/>
        <DigestValue>bvHKjvrDdNQCQsd5Ov5iLOQKiTw=</DigestValue>
      </Reference>
      <Reference URI="/ppt/media/image11.png?ContentType=image/png">
        <DigestMethod Algorithm="http://www.w3.org/2000/09/xmldsig#sha1"/>
        <DigestValue>yfmKVVgCrP9IOjGAt3dY9rhl3J8=</DigestValue>
      </Reference>
      <Reference URI="/ppt/diagrams/drawing2.xml?ContentType=application/vnd.ms-office.drawingml.diagramDrawing+xml">
        <DigestMethod Algorithm="http://www.w3.org/2000/09/xmldsig#sha1"/>
        <DigestValue>dphb3zo2BiNFF6dWChh+c5Z+w9s=</DigestValue>
      </Reference>
      <Reference URI="/ppt/media/image15.png?ContentType=image/png">
        <DigestMethod Algorithm="http://www.w3.org/2000/09/xmldsig#sha1"/>
        <DigestValue>xWwxPHNxPJFjFQqZCDCR5vsAZMM=</DigestValue>
      </Reference>
      <Reference URI="/ppt/diagrams/drawing3.xml?ContentType=application/vnd.ms-office.drawingml.diagramDrawing+xml">
        <DigestMethod Algorithm="http://www.w3.org/2000/09/xmldsig#sha1"/>
        <DigestValue>1UXtOezgA4dtoQlCnHxD4AWPteA=</DigestValue>
      </Reference>
      <Reference URI="/ppt/diagrams/colors3.xml?ContentType=application/vnd.openxmlformats-officedocument.drawingml.diagramColors+xml">
        <DigestMethod Algorithm="http://www.w3.org/2000/09/xmldsig#sha1"/>
        <DigestValue>4Oo/0B1R+uAwrL9OgbL+MLVqBk0=</DigestValue>
      </Reference>
      <Reference URI="/ppt/media/image20.png?ContentType=image/png">
        <DigestMethod Algorithm="http://www.w3.org/2000/09/xmldsig#sha1"/>
        <DigestValue>501Dmd4NZpeUms6Q9Bz5AOl46Oc=</DigestValue>
      </Reference>
      <Reference URI="/ppt/media/image21.png?ContentType=image/png">
        <DigestMethod Algorithm="http://www.w3.org/2000/09/xmldsig#sha1"/>
        <DigestValue>BC84yAzMIeP+ZqOgH9KpRuTLU94=</DigestValue>
      </Reference>
      <Reference URI="/ppt/media/image22.png?ContentType=image/png">
        <DigestMethod Algorithm="http://www.w3.org/2000/09/xmldsig#sha1"/>
        <DigestValue>EeFmBMyDfLZ8kNrmYHjfSPHIC30=</DigestValue>
      </Reference>
      <Reference URI="/ppt/media/image23.jpeg?ContentType=image/jpeg">
        <DigestMethod Algorithm="http://www.w3.org/2000/09/xmldsig#sha1"/>
        <DigestValue>wnzKJ66DcPvjBqD40ANvNfs+oCY=</DigestValue>
      </Reference>
      <Reference URI="/ppt/media/image1.jpeg?ContentType=image/jpeg">
        <DigestMethod Algorithm="http://www.w3.org/2000/09/xmldsig#sha1"/>
        <DigestValue>R0MtCD40fSaBTpdmPNQTQxIyYIs=</DigestValue>
      </Reference>
      <Reference URI="/ppt/diagrams/quickStyle4.xml?ContentType=application/vnd.openxmlformats-officedocument.drawingml.diagramStyle+xml">
        <DigestMethod Algorithm="http://www.w3.org/2000/09/xmldsig#sha1"/>
        <DigestValue>Lt9sOzZBr8+7sThp4R2aMyPs2lg=</DigestValue>
      </Reference>
      <Reference URI="/ppt/media/image5.jpeg?ContentType=image/jpeg">
        <DigestMethod Algorithm="http://www.w3.org/2000/09/xmldsig#sha1"/>
        <DigestValue>Pe6YA8gemr75yS0xV25DG4xmZVU=</DigestValue>
      </Reference>
      <Reference URI="/ppt/diagrams/drawing4.xml?ContentType=application/vnd.ms-office.drawingml.diagramDrawing+xml">
        <DigestMethod Algorithm="http://www.w3.org/2000/09/xmldsig#sha1"/>
        <DigestValue>RuLVoU2d8I+EpLWyzxn2VlLfsc0=</DigestValue>
      </Reference>
      <Reference URI="/ppt/diagrams/colors4.xml?ContentType=application/vnd.openxmlformats-officedocument.drawingml.diagramColors+xml">
        <DigestMethod Algorithm="http://www.w3.org/2000/09/xmldsig#sha1"/>
        <DigestValue>4Oo/0B1R+uAwrL9OgbL+MLVqBk0=</DigestValue>
      </Reference>
      <Reference URI="/ppt/diagrams/layout4.xml?ContentType=application/vnd.openxmlformats-officedocument.drawingml.diagramLayout+xml">
        <DigestMethod Algorithm="http://www.w3.org/2000/09/xmldsig#sha1"/>
        <DigestValue>aPhly91B7sdF/P/2QkZF/gmYPiQ=</DigestValue>
      </Reference>
      <Reference URI="/ppt/diagrams/quickStyle3.xml?ContentType=application/vnd.openxmlformats-officedocument.drawingml.diagramStyle+xml">
        <DigestMethod Algorithm="http://www.w3.org/2000/09/xmldsig#sha1"/>
        <DigestValue>Lt9sOzZBr8+7sThp4R2aMyPs2lg=</DigestValue>
      </Reference>
      <Reference URI="/ppt/diagrams/layout3.xml?ContentType=application/vnd.openxmlformats-officedocument.drawingml.diagramLayout+xml">
        <DigestMethod Algorithm="http://www.w3.org/2000/09/xmldsig#sha1"/>
        <DigestValue>aPhly91B7sdF/P/2QkZF/gmYPiQ=</DigestValue>
      </Reference>
      <Reference URI="/ppt/media/image19.png?ContentType=image/png">
        <DigestMethod Algorithm="http://www.w3.org/2000/09/xmldsig#sha1"/>
        <DigestValue>sMJaKKifBilNfi7/upLlbG5Sh84=</DigestValue>
      </Reference>
      <Reference URI="/ppt/embeddings/Microsoft_Excel_______1.xlsx?ContentType=application/vnd.openxmlformats-officedocument.spreadsheetml.sheet">
        <DigestMethod Algorithm="http://www.w3.org/2000/09/xmldsig#sha1"/>
        <DigestValue>Up2mpP1U28OFy234xm0fPnVY1Ao=</DigestValue>
      </Reference>
      <Reference URI="/ppt/diagrams/quickStyle1.xml?ContentType=application/vnd.openxmlformats-officedocument.drawingml.diagramStyle+xml">
        <DigestMethod Algorithm="http://www.w3.org/2000/09/xmldsig#sha1"/>
        <DigestValue>Lt9sOzZBr8+7sThp4R2aMyPs2lg=</DigestValue>
      </Reference>
      <Reference URI="/ppt/diagrams/layout1.xml?ContentType=application/vnd.openxmlformats-officedocument.drawingml.diagramLayout+xml">
        <DigestMethod Algorithm="http://www.w3.org/2000/09/xmldsig#sha1"/>
        <DigestValue>aPhly91B7sdF/P/2QkZF/gmYPiQ=</DigestValue>
      </Reference>
      <Reference URI="/ppt/slides/slide5.xml?ContentType=application/vnd.openxmlformats-officedocument.presentationml.slide+xml">
        <DigestMethod Algorithm="http://www.w3.org/2000/09/xmldsig#sha1"/>
        <DigestValue>D4YYJUiSIc5OAvXFKBKkFHoRrCc=</DigestValue>
      </Reference>
      <Reference URI="/ppt/slides/slide11.xml?ContentType=application/vnd.openxmlformats-officedocument.presentationml.slide+xml">
        <DigestMethod Algorithm="http://www.w3.org/2000/09/xmldsig#sha1"/>
        <DigestValue>FTs8Mdl5UR8037fqNvDJlK03F10=</DigestValue>
      </Reference>
      <Reference URI="/ppt/slides/slide6.xml?ContentType=application/vnd.openxmlformats-officedocument.presentationml.slide+xml">
        <DigestMethod Algorithm="http://www.w3.org/2000/09/xmldsig#sha1"/>
        <DigestValue>n0V0KQ+sZeQx7447zhAhxrxb/No=</DigestValue>
      </Reference>
      <Reference URI="/ppt/slides/slide28.xml?ContentType=application/vnd.openxmlformats-officedocument.presentationml.slide+xml">
        <DigestMethod Algorithm="http://www.w3.org/2000/09/xmldsig#sha1"/>
        <DigestValue>e5QNtebeStIPWYlvl05RBiq6tYI=</DigestValue>
      </Reference>
      <Reference URI="/ppt/slides/slide27.xml?ContentType=application/vnd.openxmlformats-officedocument.presentationml.slide+xml">
        <DigestMethod Algorithm="http://www.w3.org/2000/09/xmldsig#sha1"/>
        <DigestValue>Gljwn8AQrE4QDrGk3qwUvjInevA=</DigestValue>
      </Reference>
      <Reference URI="/ppt/slides/slide41.xml?ContentType=application/vnd.openxmlformats-officedocument.presentationml.slide+xml">
        <DigestMethod Algorithm="http://www.w3.org/2000/09/xmldsig#sha1"/>
        <DigestValue>vGB4yi1vYoiwRTnnkUW7MfTTYVY=</DigestValue>
      </Reference>
      <Reference URI="/ppt/slides/slide26.xml?ContentType=application/vnd.openxmlformats-officedocument.presentationml.slide+xml">
        <DigestMethod Algorithm="http://www.w3.org/2000/09/xmldsig#sha1"/>
        <DigestValue>0WJ7JE1G7BQG+Fm55cu3cmMkZIQ=</DigestValue>
      </Reference>
      <Reference URI="/ppt/slides/slide42.xml?ContentType=application/vnd.openxmlformats-officedocument.presentationml.slide+xml">
        <DigestMethod Algorithm="http://www.w3.org/2000/09/xmldsig#sha1"/>
        <DigestValue>EDbdoGIczMnIhPCL1KS0tccKNC4=</DigestValue>
      </Reference>
      <Reference URI="/ppt/slides/slide53.xml?ContentType=application/vnd.openxmlformats-officedocument.presentationml.slide+xml">
        <DigestMethod Algorithm="http://www.w3.org/2000/09/xmldsig#sha1"/>
        <DigestValue>vUPT1qJHVp6YcJZCb8KoGs4uhpY=</DigestValue>
      </Reference>
      <Reference URI="/ppt/slides/slide43.xml?ContentType=application/vnd.openxmlformats-officedocument.presentationml.slide+xml">
        <DigestMethod Algorithm="http://www.w3.org/2000/09/xmldsig#sha1"/>
        <DigestValue>kofWL14Xyg2aj2IEeK8MQYgzTr4=</DigestValue>
      </Reference>
      <Reference URI="/ppt/slides/slide30.xml?ContentType=application/vnd.openxmlformats-officedocument.presentationml.slide+xml">
        <DigestMethod Algorithm="http://www.w3.org/2000/09/xmldsig#sha1"/>
        <DigestValue>GJ7KPlWsm+UXSdYkFoGouZHUlAs=</DigestValue>
      </Reference>
      <Reference URI="/ppt/slides/slide31.xml?ContentType=application/vnd.openxmlformats-officedocument.presentationml.slide+xml">
        <DigestMethod Algorithm="http://www.w3.org/2000/09/xmldsig#sha1"/>
        <DigestValue>qRI8sviyVf/twf0479QpIFTZ9yc=</DigestValue>
      </Reference>
      <Reference URI="/ppt/slides/slide40.xml?ContentType=application/vnd.openxmlformats-officedocument.presentationml.slide+xml">
        <DigestMethod Algorithm="http://www.w3.org/2000/09/xmldsig#sha1"/>
        <DigestValue>ZuU0PaupFOQ0uVx/0a/LlS/DO5c=</DigestValue>
      </Reference>
      <Reference URI="/ppt/slides/slide37.xml?ContentType=application/vnd.openxmlformats-officedocument.presentationml.slide+xml">
        <DigestMethod Algorithm="http://www.w3.org/2000/09/xmldsig#sha1"/>
        <DigestValue>TlX/dIOfjCRHUdzhC2QAIdyyoTE=</DigestValue>
      </Reference>
      <Reference URI="/ppt/slides/slide38.xml?ContentType=application/vnd.openxmlformats-officedocument.presentationml.slide+xml">
        <DigestMethod Algorithm="http://www.w3.org/2000/09/xmldsig#sha1"/>
        <DigestValue>XeDUn38z6mAlwx87+5oAPL9lcaE=</DigestValue>
      </Reference>
      <Reference URI="/ppt/slides/slide50.xml?ContentType=application/vnd.openxmlformats-officedocument.presentationml.slide+xml">
        <DigestMethod Algorithm="http://www.w3.org/2000/09/xmldsig#sha1"/>
        <DigestValue>N6SG3cuW1qObQJ6uKxQ1lea4xeQ=</DigestValue>
      </Reference>
      <Reference URI="/ppt/slides/slide51.xml?ContentType=application/vnd.openxmlformats-officedocument.presentationml.slide+xml">
        <DigestMethod Algorithm="http://www.w3.org/2000/09/xmldsig#sha1"/>
        <DigestValue>o7zc/DJPic1RufH4CDqFg16ea1w=</DigestValue>
      </Reference>
      <Reference URI="/ppt/slides/slide49.xml?ContentType=application/vnd.openxmlformats-officedocument.presentationml.slide+xml">
        <DigestMethod Algorithm="http://www.w3.org/2000/09/xmldsig#sha1"/>
        <DigestValue>V1jkddCrGMbXvp1mgSJ6pnmM1ts=</DigestValue>
      </Reference>
      <Reference URI="/ppt/slides/slide46.xml?ContentType=application/vnd.openxmlformats-officedocument.presentationml.slide+xml">
        <DigestMethod Algorithm="http://www.w3.org/2000/09/xmldsig#sha1"/>
        <DigestValue>bIIFJ2tSUE7ON0hOeyAUDphAo/g=</DigestValue>
      </Reference>
      <Reference URI="/ppt/slides/slide48.xml?ContentType=application/vnd.openxmlformats-officedocument.presentationml.slide+xml">
        <DigestMethod Algorithm="http://www.w3.org/2000/09/xmldsig#sha1"/>
        <DigestValue>AGs3DXZzsKOlYtvw7SVpz9QMICw=</DigestValue>
      </Reference>
      <Reference URI="/ppt/slides/slide47.xml?ContentType=application/vnd.openxmlformats-officedocument.presentationml.slide+xml">
        <DigestMethod Algorithm="http://www.w3.org/2000/09/xmldsig#sha1"/>
        <DigestValue>ifTS87+1kVd8TEmScKOb4ixQcoI=</DigestValue>
      </Reference>
      <Reference URI="/ppt/slides/slide45.xml?ContentType=application/vnd.openxmlformats-officedocument.presentationml.slide+xml">
        <DigestMethod Algorithm="http://www.w3.org/2000/09/xmldsig#sha1"/>
        <DigestValue>TQYc8wldDpUVnB67Zyf3uM8EHSc=</DigestValue>
      </Reference>
      <Reference URI="/ppt/slides/slide39.xml?ContentType=application/vnd.openxmlformats-officedocument.presentationml.slide+xml">
        <DigestMethod Algorithm="http://www.w3.org/2000/09/xmldsig#sha1"/>
        <DigestValue>5m+FS3kpUcOpuPqXSr2lgVuD8bY=</DigestValue>
      </Reference>
      <Reference URI="/ppt/slides/slide44.xml?ContentType=application/vnd.openxmlformats-officedocument.presentationml.slide+xml">
        <DigestMethod Algorithm="http://www.w3.org/2000/09/xmldsig#sha1"/>
        <DigestValue>5MwZg+Au7pEO6jd85kjJHK2dmrY=</DigestValue>
      </Reference>
      <Reference URI="/ppt/slides/slide24.xml?ContentType=application/vnd.openxmlformats-officedocument.presentationml.slide+xml">
        <DigestMethod Algorithm="http://www.w3.org/2000/09/xmldsig#sha1"/>
        <DigestValue>fPn0MqFDMZgaYUcYDuptqwoNZ00=</DigestValue>
      </Reference>
      <Reference URI="/ppt/slides/slide29.xml?ContentType=application/vnd.openxmlformats-officedocument.presentationml.slide+xml">
        <DigestMethod Algorithm="http://www.w3.org/2000/09/xmldsig#sha1"/>
        <DigestValue>h0kcodXw2WRnUUCJe3oiawkFhb0=</DigestValue>
      </Reference>
      <Reference URI="/ppt/slides/slide9.xml?ContentType=application/vnd.openxmlformats-officedocument.presentationml.slide+xml">
        <DigestMethod Algorithm="http://www.w3.org/2000/09/xmldsig#sha1"/>
        <DigestValue>eGwEATuxDyPfIGpi64eJgfdDXeo=</DigestValue>
      </Reference>
      <Reference URI="/ppt/slides/slide22.xml?ContentType=application/vnd.openxmlformats-officedocument.presentationml.slide+xml">
        <DigestMethod Algorithm="http://www.w3.org/2000/09/xmldsig#sha1"/>
        <DigestValue>pVyiqgzJ9Cp7LmYnZ4+UZlZYW2Y=</DigestValue>
      </Reference>
      <Reference URI="/ppt/slides/slide23.xml?ContentType=application/vnd.openxmlformats-officedocument.presentationml.slide+xml">
        <DigestMethod Algorithm="http://www.w3.org/2000/09/xmldsig#sha1"/>
        <DigestValue>o7f5+XQzlh6QWv8si5yoxttfjJI=</DigestValue>
      </Reference>
      <Reference URI="/ppt/diagrams/data3.xml?ContentType=application/vnd.openxmlformats-officedocument.drawingml.diagramData+xml">
        <DigestMethod Algorithm="http://www.w3.org/2000/09/xmldsig#sha1"/>
        <DigestValue>ALz7kQDJtIYmr3v6CIJqUXP2J4c=</DigestValue>
      </Reference>
      <Reference URI="/ppt/slides/slide52.xml?ContentType=application/vnd.openxmlformats-officedocument.presentationml.slide+xml">
        <DigestMethod Algorithm="http://www.w3.org/2000/09/xmldsig#sha1"/>
        <DigestValue>pEfSaF7p0WUUqlihqBhvXxZPREE=</DigestValue>
      </Reference>
      <Reference URI="/ppt/drawings/drawing1.xml?ContentType=application/vnd.openxmlformats-officedocument.drawingml.chartshapes+xml">
        <DigestMethod Algorithm="http://www.w3.org/2000/09/xmldsig#sha1"/>
        <DigestValue>vtSzj0bduH8svmMmi09Nlif4JbY=</DigestValue>
      </Reference>
      <Reference URI="/ppt/slides/slide32.xml?ContentType=application/vnd.openxmlformats-officedocument.presentationml.slide+xml">
        <DigestMethod Algorithm="http://www.w3.org/2000/09/xmldsig#sha1"/>
        <DigestValue>6xDsKillUyPGgl/yTo7RfYoxZrI=</DigestValue>
      </Reference>
      <Reference URI="/ppt/diagrams/data2.xml?ContentType=application/vnd.openxmlformats-officedocument.drawingml.diagramData+xml">
        <DigestMethod Algorithm="http://www.w3.org/2000/09/xmldsig#sha1"/>
        <DigestValue>oMRajGhkEksVDmP0WfzV+C3BTvM=</DigestValue>
      </Reference>
      <Reference URI="/ppt/slides/slide33.xml?ContentType=application/vnd.openxmlformats-officedocument.presentationml.slide+xml">
        <DigestMethod Algorithm="http://www.w3.org/2000/09/xmldsig#sha1"/>
        <DigestValue>uLEpJW8b/qqaOSiJp2P9IyTNK60=</DigestValue>
      </Reference>
      <Reference URI="/ppt/slides/slide34.xml?ContentType=application/vnd.openxmlformats-officedocument.presentationml.slide+xml">
        <DigestMethod Algorithm="http://www.w3.org/2000/09/xmldsig#sha1"/>
        <DigestValue>zUjz8WVBYwgQluSK2IyIVZ5rPuA=</DigestValue>
      </Reference>
      <Reference URI="/ppt/slides/slide35.xml?ContentType=application/vnd.openxmlformats-officedocument.presentationml.slide+xml">
        <DigestMethod Algorithm="http://www.w3.org/2000/09/xmldsig#sha1"/>
        <DigestValue>J7ZuA2DunLIgJAzTop780QR/uUY=</DigestValue>
      </Reference>
      <Reference URI="/ppt/slides/slide25.xml?ContentType=application/vnd.openxmlformats-officedocument.presentationml.slide+xml">
        <DigestMethod Algorithm="http://www.w3.org/2000/09/xmldsig#sha1"/>
        <DigestValue>PY5HE6nz35qZIn9Sxba6SMEO1mc=</DigestValue>
      </Reference>
      <Reference URI="/ppt/slides/slide36.xml?ContentType=application/vnd.openxmlformats-officedocument.presentationml.slide+xml">
        <DigestMethod Algorithm="http://www.w3.org/2000/09/xmldsig#sha1"/>
        <DigestValue>6MMb6RmLECfO+VnDZo8cVqUwnsw=</DigestValue>
      </Reference>
      <Reference URI="/ppt/slides/slide8.xml?ContentType=application/vnd.openxmlformats-officedocument.presentationml.slide+xml">
        <DigestMethod Algorithm="http://www.w3.org/2000/09/xmldsig#sha1"/>
        <DigestValue>XJUycu1PDIvFZ662WMe6PCYbGt8=</DigestValue>
      </Reference>
      <Reference URI="/ppt/presentation.xml?ContentType=application/vnd.openxmlformats-officedocument.presentationml.presentation.main+xml">
        <DigestMethod Algorithm="http://www.w3.org/2000/09/xmldsig#sha1"/>
        <DigestValue>Z9FmVY2uk7rRkFI8Zbhx2PWYQqY=</DigestValue>
      </Reference>
      <Reference URI="/ppt/diagrams/data4.xml?ContentType=application/vnd.openxmlformats-officedocument.drawingml.diagramData+xml">
        <DigestMethod Algorithm="http://www.w3.org/2000/09/xmldsig#sha1"/>
        <DigestValue>94y4ydstM39aKo2b99Eych6P6Fk=</DigestValue>
      </Reference>
      <Reference URI="/ppt/diagrams/data1.xml?ContentType=application/vnd.openxmlformats-officedocument.drawingml.diagramData+xml">
        <DigestMethod Algorithm="http://www.w3.org/2000/09/xmldsig#sha1"/>
        <DigestValue>89lQKDLU/j8GDBcGx8ANCqlNSr8=</DigestValue>
      </Reference>
      <Reference URI="/ppt/slides/_rels/slide3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notesMasters/_rels/notesMaster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UK+aZXLskzfb720BpdJb+pH62O8=</DigestValue>
      </Reference>
      <Reference URI="/ppt/slides/_rels/slide4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49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_rels/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zU3xVjYU7a1ax8o9OQBgdxm5bvU=</DigestValue>
      </Reference>
      <Reference URI="/ppt/slides/_rels/slide4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5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3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3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3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29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5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DUlQoRcBVIuEnq/F93cX8Vi0Qck=</DigestValue>
      </Reference>
      <Reference URI="/ppt/slides/_rels/slide2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3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theme/_rels/them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1BBpj2jAlVTMOUsDXEcb09MQuQQ=</DigestValue>
      </Reference>
      <Reference URI="/ppt/slides/_rels/slide2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39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1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42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4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1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4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1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2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2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Y4xwN4sffvEqfZ8Jv9at7OGSPhE=</DigestValue>
      </Reference>
      <Reference URI="/ppt/slides/_rels/slide1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s/_rels/slide1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8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43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9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7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Layouts/_rels/slideLayout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46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11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45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slideLayouts/_rels/slideLayout10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dYByJLKRFpilzHfDpCCztlNdVng=</DigestValue>
      </Reference>
      <Reference URI="/ppt/slides/_rels/slide44.xml.rels?ContentType=application/vnd.openxmlformats-package.relationships+xml">
        <Transforms>
          <Transform Algorithm="http://schemas.openxmlformats.org/package/2006/RelationshipTransform"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ClewwsyHsbKKGGByzGhflB1yGDM=</DigestValue>
      </Reference>
      <Reference URI="/ppt/_rels/presentation.xml.rels?ContentType=application/vnd.openxmlformats-package.relationships+xml">
        <Transforms>
          <Transform Algorithm="http://schemas.openxmlformats.org/package/2006/RelationshipTransform">
            <mdssi:RelationshipReference SourceId="rId13"/>
            <mdssi:RelationshipReference SourceId="rId18"/>
            <mdssi:RelationshipReference SourceId="rId26"/>
            <mdssi:RelationshipReference SourceId="rId39"/>
            <mdssi:RelationshipReference SourceId="rId21"/>
            <mdssi:RelationshipReference SourceId="rId34"/>
            <mdssi:RelationshipReference SourceId="rId42"/>
            <mdssi:RelationshipReference SourceId="rId47"/>
            <mdssi:RelationshipReference SourceId="rId50"/>
            <mdssi:RelationshipReference SourceId="rId55"/>
            <mdssi:RelationshipReference SourceId="rId7"/>
            <mdssi:RelationshipReference SourceId="rId2"/>
            <mdssi:RelationshipReference SourceId="rId16"/>
            <mdssi:RelationshipReference SourceId="rId29"/>
            <mdssi:RelationshipReference SourceId="rId11"/>
            <mdssi:RelationshipReference SourceId="rId24"/>
            <mdssi:RelationshipReference SourceId="rId32"/>
            <mdssi:RelationshipReference SourceId="rId37"/>
            <mdssi:RelationshipReference SourceId="rId40"/>
            <mdssi:RelationshipReference SourceId="rId45"/>
            <mdssi:RelationshipReference SourceId="rId53"/>
            <mdssi:RelationshipReference SourceId="rId58"/>
            <mdssi:RelationshipReference SourceId="rId5"/>
            <mdssi:RelationshipReference SourceId="rId19"/>
            <mdssi:RelationshipReference SourceId="rId4"/>
            <mdssi:RelationshipReference SourceId="rId9"/>
            <mdssi:RelationshipReference SourceId="rId14"/>
            <mdssi:RelationshipReference SourceId="rId22"/>
            <mdssi:RelationshipReference SourceId="rId27"/>
            <mdssi:RelationshipReference SourceId="rId30"/>
            <mdssi:RelationshipReference SourceId="rId35"/>
            <mdssi:RelationshipReference SourceId="rId43"/>
            <mdssi:RelationshipReference SourceId="rId48"/>
            <mdssi:RelationshipReference SourceId="rId56"/>
            <mdssi:RelationshipReference SourceId="rId8"/>
            <mdssi:RelationshipReference SourceId="rId51"/>
            <mdssi:RelationshipReference SourceId="rId3"/>
            <mdssi:RelationshipReference SourceId="rId12"/>
            <mdssi:RelationshipReference SourceId="rId17"/>
            <mdssi:RelationshipReference SourceId="rId25"/>
            <mdssi:RelationshipReference SourceId="rId33"/>
            <mdssi:RelationshipReference SourceId="rId38"/>
            <mdssi:RelationshipReference SourceId="rId46"/>
            <mdssi:RelationshipReference SourceId="rId59"/>
            <mdssi:RelationshipReference SourceId="rId20"/>
            <mdssi:RelationshipReference SourceId="rId41"/>
            <mdssi:RelationshipReference SourceId="rId54"/>
            <mdssi:RelationshipReference SourceId="rId1"/>
            <mdssi:RelationshipReference SourceId="rId6"/>
            <mdssi:RelationshipReference SourceId="rId15"/>
            <mdssi:RelationshipReference SourceId="rId23"/>
            <mdssi:RelationshipReference SourceId="rId28"/>
            <mdssi:RelationshipReference SourceId="rId36"/>
            <mdssi:RelationshipReference SourceId="rId49"/>
            <mdssi:RelationshipReference SourceId="rId57"/>
            <mdssi:RelationshipReference SourceId="rId10"/>
            <mdssi:RelationshipReference SourceId="rId31"/>
            <mdssi:RelationshipReference SourceId="rId44"/>
            <mdssi:RelationshipReference SourceId="rId52"/>
            <mdssi:RelationshipReference SourceId="rId60"/>
          </Transform>
          <Transform Algorithm="http://www.w3.org/TR/2001/REC-xml-c14n-20010315"/>
        </Transforms>
        <DigestMethod Algorithm="http://www.w3.org/2000/09/xmldsig#sha1"/>
        <DigestValue>80xGBzm3/g7h5d+XlKUBAku05sQ=</DigestValue>
      </Reference>
      <Reference URI="/ppt/slides/_rels/slide9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uf3IKNTWme2Tm34fVoEEfwnd7Fo=</DigestValue>
      </Reference>
      <Reference URI="/ppt/slides/_rels/slide23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MVO7ErUGGoIjKmQ7UAvPDI+hoUU=</DigestValue>
      </Reference>
      <Reference URI="/ppt/slides/_rels/slide12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YlxUACVGMQwTX6qo3gxWUvuMxIQ=</DigestValue>
      </Reference>
      <Reference URI="/ppt/slides/_rels/slide4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B+mCuv39KF0SMw+C/zOnLGePdh0=</DigestValue>
      </Reference>
      <Reference URI="/ppt/slides/_rels/slide51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ZY+GJ0JvCuunjrQCDdztC7kSPiY=</DigestValue>
      </Reference>
      <Reference URI="/ppt/slides/_rels/slide2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idPBDC0ca4CP1to705tRCGwVfYY=</DigestValue>
      </Reference>
      <Reference URI="/ppt/slides/_rels/slide22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1WtUvq5UyRdX8svTnhihpcNCaLQ=</DigestValue>
      </Reference>
      <Reference URI="/ppt/slides/_rels/slide28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P3nPXdxZlCKUBm2XG3qDDGieoxg=</DigestValue>
      </Reference>
      <Reference URI="/ppt/slides/_rels/slide15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XnGKr1fkmLzlp8UiacQjlv6emm8=</DigestValue>
      </Reference>
      <Reference URI="/ppt/slides/_rels/slide17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IgrjFO6il+tFHCssVE7hP1LFx44=</DigestValue>
      </Reference>
      <Reference URI="/ppt/slides/_rels/slide50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W5VBxFzzSwYOb+DgLUx4sSvCFYM=</DigestValue>
      </Reference>
      <Reference URI="/ppt/slides/_rels/slide31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DeRVoKWX8+rKZyZqINPt/i2xH8c=</DigestValue>
      </Reference>
      <Reference URI="/ppt/slides/_rels/slide37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5oQa6DDG/y2y1/pu2YbeQtI6NP4=</DigestValue>
      </Reference>
      <Reference URI="/ppt/slides/_rels/slide36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s36Luvac4qo5kftSkptQpcQaYPw=</DigestValue>
      </Reference>
      <Reference URI="/ppt/slides/_rels/slide24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tsowVBGpwa1mtxsXCQ11a26LIqY=</DigestValue>
      </Reference>
      <Reference URI="/ppt/slides/_rels/slide18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W6AxPOi0FBAiBqmJrC75dvtGt90=</DigestValue>
      </Reference>
      <Reference URI="/ppt/charts/_rels/chart1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rPLoZK/SsgXkaLmUdm/PGsOS+LE=</DigestValue>
      </Reference>
      <Reference URI="/ppt/slides/_rels/slide19.xml.rels?ContentType=application/vnd.openxmlformats-package.relationships+xml">
        <Transforms>
          <Transform Algorithm="http://schemas.openxmlformats.org/package/2006/RelationshipTransform">
            <mdssi:RelationshipReference SourceId="rId2"/>
            <mdssi:RelationshipReference SourceId="rId1"/>
          </Transform>
          <Transform Algorithm="http://www.w3.org/TR/2001/REC-xml-c14n-20010315"/>
        </Transforms>
        <DigestMethod Algorithm="http://www.w3.org/2000/09/xmldsig#sha1"/>
        <DigestValue>7iyZArcIlqA4qY3VfGVITlCYueA=</DigestValue>
      </Reference>
      <Reference URI="/ppt/slides/_rels/slide33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x8opUuX8HRYwTuSU8auHTiGtHJg=</DigestValue>
      </Reference>
      <Reference URI="/ppt/slides/_rels/slide5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KmSLxdlA4PSa4mkjDqz8fHYHgOA=</DigestValue>
      </Reference>
      <Reference URI="/ppt/slides/_rels/slide20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zRAbaxQflJp3LIjvF1DzSQ/FXXo=</DigestValue>
      </Reference>
      <Reference URI="/ppt/slides/_rels/slide6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ULLJoiWfiR77DlWl8kQg06P9x5I=</DigestValue>
      </Reference>
      <Reference URI="/ppt/slides/_rels/slide3.xml.rels?ContentType=application/vnd.openxmlformats-package.relationships+xml">
        <Transforms>
          <Transform Algorithm="http://schemas.openxmlformats.org/package/2006/RelationshipTransform">
            <mdssi:RelationshipReference SourceId="rId3"/>
            <mdssi:RelationshipReference SourceId="rId7"/>
            <mdssi:RelationshipReference SourceId="rId2"/>
            <mdssi:RelationshipReference SourceId="rId1"/>
            <mdssi:RelationshipReference SourceId="rId6"/>
            <mdssi:RelationshipReference SourceId="rId5"/>
            <mdssi:RelationshipReference SourceId="rId4"/>
          </Transform>
          <Transform Algorithm="http://www.w3.org/TR/2001/REC-xml-c14n-20010315"/>
        </Transforms>
        <DigestMethod Algorithm="http://www.w3.org/2000/09/xmldsig#sha1"/>
        <DigestValue>Th9I/QXk+Ye5vbGDvFbEE/gnM/A=</DigestValue>
      </Reference>
      <Reference URI="/ppt/slideMasters/_rels/slideMaster1.xml.rels?ContentType=application/vnd.openxmlformats-package.relationships+xml">
        <Transforms>
          <Transform Algorithm="http://schemas.openxmlformats.org/package/2006/RelationshipTransform">
            <mdssi:RelationshipReference SourceId="rId8"/>
            <mdssi:RelationshipReference SourceId="rId3"/>
            <mdssi:RelationshipReference SourceId="rId7"/>
            <mdssi:RelationshipReference SourceId="rId12"/>
            <mdssi:RelationshipReference SourceId="rId2"/>
            <mdssi:RelationshipReference SourceId="rId1"/>
            <mdssi:RelationshipReference SourceId="rId6"/>
            <mdssi:RelationshipReference SourceId="rId11"/>
            <mdssi:RelationshipReference SourceId="rId5"/>
            <mdssi:RelationshipReference SourceId="rId10"/>
            <mdssi:RelationshipReference SourceId="rId4"/>
            <mdssi:RelationshipReference SourceId="rId9"/>
          </Transform>
          <Transform Algorithm="http://www.w3.org/TR/2001/REC-xml-c14n-20010315"/>
        </Transforms>
        <DigestMethod Algorithm="http://www.w3.org/2000/09/xmldsig#sha1"/>
        <DigestValue>FKAuz83PS8d31d6TrfNpQ0KriEI=</DigestValue>
      </Reference>
    </Manifest>
    <SignatureProperties>
      <SignatureProperty Id="idSignatureTime" Target="#idPackageSignature">
        <mdssi:SignatureTime>
          <mdssi:Format>YYYY-MM-DDThh:mm:ssTZD</mdssi:Format>
          <mdssi:Value>2009-12-13T02:01:41Z</mdssi:Value>
        </mdssi:SignatureTime>
      </SignatureProperty>
    </SignatureProperties>
  </Object>
  <Object Id="idOfficeObject">
    <SignatureProperties>
      <SignatureProperty Id="idOfficeV1Details" Target="idPackageSignature">
        <SignatureInfoV1 xmlns="http://schemas.microsoft.com/office/2006/digsig">
          <SetupID/>
          <SignatureText/>
          <SignatureImage/>
          <SignatureComments>一般公開</SignatureComments>
          <WindowsVersion>6.1</WindowsVersion>
          <OfficeVersion>14.0</OfficeVersion>
          <ApplicationVersion>14.0</ApplicationVersion>
          <Monitors>2</Monitors>
          <HorizontalResolution>1920</HorizontalResolution>
          <VerticalResolution>1200</VerticalResolution>
          <ColorDepth>32</ColorDepth>
          <SignatureProviderId>{00000000-0000-0000-0000-000000000000}</SignatureProviderId>
          <SignatureProviderUrl/>
          <SignatureProviderDetails>9</SignatureProviderDetails>
          <ManifestHashAlgorithm>http://www.w3.org/2000/09/xmldsig#sha1</ManifestHashAlgorithm>
          <SignatureType>1</SignatureType>
        </SignatureInfoV1>
      </SignatureProperty>
    </SignatureProperties>
  </Object>
</Signatur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outs:outSpaceData xmlns:outs="http://schemas.microsoft.com/office/2009/outspace/metadata">
  <outs:relatedDates>
    <outs:relatedDate>
      <outs:type>3</outs:type>
      <outs:displayName>更新日時</outs:displayName>
      <outs:dateTime>2009-11-03T07:35:15Z</outs:dateTime>
      <outs:isPinned>true</outs:isPinned>
    </outs:relatedDate>
    <outs:relatedDate>
      <outs:type>2</outs:type>
      <outs:displayName>作成日時</outs:displayName>
      <outs:dateTime/>
      <outs:isPinned>true</outs:isPinned>
    </outs:relatedDate>
    <outs:relatedDate>
      <outs:type>4</outs:type>
      <outs:displayName>最終印刷日</outs:displayName>
      <outs:dateTime/>
      <outs:isPinned>true</outs:isPinned>
    </outs:relatedDate>
  </outs:relatedDates>
  <outs:relatedDocuments>
    <outs:relatedDocument>
      <outs:type>2</outs:type>
      <outs:displayName>現在のフォルダーの他のドキュメント</outs:displayName>
      <outs:uri/>
      <outs:isPinned>true</outs:isPinned>
    </outs:relatedDocument>
  </outs:relatedDocuments>
  <outs:relatedPeople>
    <outs:relatedPeopleItem>
      <outs:category>Author</outs:category>
      <outs:people>
        <outs:relatedPerson>
          <outs:displayName>MURA</outs:displayName>
          <outs:accountName/>
        </outs:relatedPerson>
      </outs:people>
      <outs:source>0</outs:source>
      <outs:isPinned>true</outs:isPinned>
    </outs:relatedPeopleItem>
    <outs:relatedPeopleItem>
      <outs:category>Last modified by</outs:category>
      <outs:people>
        <outs:relatedPerson>
          <outs:displayName>mura</outs:displayName>
          <outs:accountName/>
        </outs:relatedPerson>
      </outs:people>
      <outs:source>0</outs:source>
      <outs:isPinned>true</outs:isPinned>
    </outs:relatedPeopleItem>
    <outs:relatedPeopleItem>
      <outs:category>Manager</outs:category>
      <outs:people/>
      <outs:source>0</outs:source>
      <outs:isPinned>false</outs:isPinned>
    </outs:relatedPeopleItem>
  </outs:relatedPeople>
  <propertyMetadataList xmlns="http://schemas.microsoft.com/office/2009/outspace/metadata">
    <propertyMetadata>
      <type>0</type>
      <propertyId>2228224</propertyId>
      <propertyName/>
      <isPinned>true</isPinned>
    </propertyMetadata>
    <propertyMetadata>
      <type>0</type>
      <propertyId>1114115</propertyId>
      <propertyName/>
      <isPinned>true</isPinned>
    </propertyMetadata>
    <propertyMetadata>
      <type>0</type>
      <propertyId>1114117</propertyId>
      <propertyName/>
      <isPinned>true</isPinned>
    </propertyMetadata>
    <propertyMetadata>
      <type>0</type>
      <propertyId>589825</propertyId>
      <propertyName/>
      <isPinned>false</isPinned>
    </propertyMetadata>
    <propertyMetadata>
      <type>0</type>
      <propertyId>1114116</propertyId>
      <propertyName/>
      <isPinned>false</isPinned>
    </propertyMetadata>
    <propertyMetadata>
      <type>0</type>
      <propertyId>14</propertyId>
      <propertyName/>
      <isPinned>true</isPinned>
    </propertyMetadata>
    <propertyMetadata>
      <type>0</type>
      <propertyId>8</propertyId>
      <propertyName/>
      <isPinned>true</isPinned>
    </propertyMetadata>
    <propertyMetadata>
      <type>0</type>
      <propertyId>6</propertyId>
      <propertyName/>
      <isPinned>false</isPinned>
    </propertyMetadata>
    <propertyMetadata>
      <type>0</type>
      <propertyId>1114118</propertyId>
      <propertyName/>
      <isPinned>false</isPinned>
    </propertyMetadata>
    <propertyMetadata>
      <type>0</type>
      <propertyId>1179649</propertyId>
      <propertyName/>
      <isPinned>false</isPinned>
    </propertyMetadata>
    <propertyMetadata>
      <type>0</type>
      <propertyId>655365</propertyId>
      <propertyName/>
      <isPinned>false</isPinned>
    </propertyMetadata>
    <propertyMetadata>
      <type>0</type>
      <propertyId>1</propertyId>
      <propertyName/>
      <isPinned>false</isPinned>
    </propertyMetadata>
    <propertyMetadata>
      <type>0</type>
      <propertyId>0</propertyId>
      <propertyName/>
      <isPinned>true</isPinned>
    </propertyMetadata>
    <propertyMetadata>
      <type>0</type>
      <propertyId>13</propertyId>
      <propertyName/>
      <isPinned>false</isPinned>
    </propertyMetadata>
    <propertyMetadata>
      <type>0</type>
      <propertyId>1179653</propertyId>
      <propertyName/>
      <isPinned>false</isPinned>
    </propertyMetadata>
    <propertyMetadata>
      <type>0</type>
      <propertyId>22</propertyId>
      <propertyName/>
      <isPinned>false</isPinned>
    </propertyMetadata>
  </propertyMetadataList>
  <outs:corruptMetadataWasLost/>
</outs:outSpaceData>
</file>

<file path=customXml/itemProps1.xml><?xml version="1.0" encoding="utf-8"?>
<ds:datastoreItem xmlns:ds="http://schemas.openxmlformats.org/officeDocument/2006/customXml" ds:itemID="{B395FA9E-8F7F-404F-A1A2-C01A0254C7C4}">
  <ds:schemaRefs>
    <ds:schemaRef ds:uri="http://schemas.microsoft.com/office/2009/outspace/meta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1402</TotalTime>
  <Words>2552</Words>
  <Application>Microsoft Office PowerPoint</Application>
  <PresentationFormat>画面に合わせる (4:3)</PresentationFormat>
  <Paragraphs>441</Paragraphs>
  <Slides>53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53</vt:i4>
      </vt:variant>
    </vt:vector>
  </HeadingPairs>
  <TitlesOfParts>
    <vt:vector size="54" baseType="lpstr">
      <vt:lpstr>フレッシュ</vt:lpstr>
      <vt:lpstr>これから始めるIPv6 ～ Windows編 ～</vt:lpstr>
      <vt:lpstr>自己紹介</vt:lpstr>
      <vt:lpstr>こんな本書きました</vt:lpstr>
      <vt:lpstr>http://www.vwnet.jp</vt:lpstr>
      <vt:lpstr>Agenda</vt:lpstr>
      <vt:lpstr>PowerPoint プレゼンテーション</vt:lpstr>
      <vt:lpstr>OSI参照モデル</vt:lpstr>
      <vt:lpstr>IPv6はL3プロトコル</vt:lpstr>
      <vt:lpstr>IPv6ってそもそも何?</vt:lpstr>
      <vt:lpstr>IPv6にすると何がいいの?</vt:lpstr>
      <vt:lpstr>なんでIPv6が必要なの?</vt:lpstr>
      <vt:lpstr>IPv4割当状況</vt:lpstr>
      <vt:lpstr>IPv4枯渇が起きるとどうなる?</vt:lpstr>
      <vt:lpstr>IPv4アドレス枯渇対策</vt:lpstr>
      <vt:lpstr>IPv4とIPv6は互換性が無い</vt:lpstr>
      <vt:lpstr>インターネット上で相互通信が出来なくなる</vt:lpstr>
      <vt:lpstr>枯渇対応ロードマップ(JPNIC発表)</vt:lpstr>
      <vt:lpstr>IPv6 Ready Logo Program Phase1/ Phase2 取得総登録機器数</vt:lpstr>
      <vt:lpstr>企業でのIPv6導入意識</vt:lpstr>
      <vt:lpstr>PowerPoint プレゼンテーション</vt:lpstr>
      <vt:lpstr>PnPでほら簡単</vt:lpstr>
      <vt:lpstr>IPv6初心者がよくやるミス</vt:lpstr>
      <vt:lpstr>IPv6自動構成にはRAが必要</vt:lpstr>
      <vt:lpstr>フラグコントロール</vt:lpstr>
      <vt:lpstr>RAのフラグコントロール</vt:lpstr>
      <vt:lpstr>DNSディスカバリー</vt:lpstr>
      <vt:lpstr>IPv6アドレスの割当</vt:lpstr>
      <vt:lpstr>EUI-64</vt:lpstr>
      <vt:lpstr>IPv6アドレスをEUI-64にする</vt:lpstr>
      <vt:lpstr>サーバの動的IPv6アドレス設定</vt:lpstr>
      <vt:lpstr>サーバの静的IPv6アドレス設定</vt:lpstr>
      <vt:lpstr>IPv6アドレスの自動構成停止</vt:lpstr>
      <vt:lpstr>PowerPoint プレゼンテーション</vt:lpstr>
      <vt:lpstr>IPv6アドレス表現</vt:lpstr>
      <vt:lpstr>アドレススペース</vt:lpstr>
      <vt:lpstr>IPv6アドレスフォーマット</vt:lpstr>
      <vt:lpstr>スコープ</vt:lpstr>
      <vt:lpstr>RA(Router Advertisement)</vt:lpstr>
      <vt:lpstr>GUAとULA</vt:lpstr>
      <vt:lpstr>IPv4とIPv6</vt:lpstr>
      <vt:lpstr>IPv6アクセス回線</vt:lpstr>
      <vt:lpstr>ネットワークID管理</vt:lpstr>
      <vt:lpstr>サブネットID</vt:lpstr>
      <vt:lpstr>ルーティング</vt:lpstr>
      <vt:lpstr>DMZの考え方</vt:lpstr>
      <vt:lpstr>家庭でのIPv6</vt:lpstr>
      <vt:lpstr>まとめ(その1)</vt:lpstr>
      <vt:lpstr>まとめ(その2)</vt:lpstr>
      <vt:lpstr>まとめ(その3)</vt:lpstr>
      <vt:lpstr>おまけ(その1)</vt:lpstr>
      <vt:lpstr>おまけ(その2)</vt:lpstr>
      <vt:lpstr>おまけ(その3)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IPv6ってどうすればいいの?</dc:title>
  <dc:creator>MURA</dc:creator>
  <dc:description>2009/03/28 京都 IPv6 勉強会</dc:description>
  <cp:lastModifiedBy>mura</cp:lastModifiedBy>
  <cp:revision>174</cp:revision>
  <dcterms:modified xsi:type="dcterms:W3CDTF">2009-12-09T23:42:28Z</dcterms:modified>
</cp:coreProperties>
</file>